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1" r:id="rId3"/>
    <p:sldId id="260" r:id="rId4"/>
    <p:sldId id="274" r:id="rId5"/>
    <p:sldId id="275" r:id="rId6"/>
    <p:sldId id="273" r:id="rId7"/>
    <p:sldId id="272" r:id="rId8"/>
    <p:sldId id="265" r:id="rId9"/>
    <p:sldId id="276" r:id="rId10"/>
    <p:sldId id="262" r:id="rId11"/>
    <p:sldId id="277" r:id="rId12"/>
    <p:sldId id="278" r:id="rId13"/>
    <p:sldId id="285" r:id="rId14"/>
    <p:sldId id="280" r:id="rId15"/>
    <p:sldId id="281" r:id="rId16"/>
    <p:sldId id="282" r:id="rId17"/>
    <p:sldId id="283" r:id="rId18"/>
    <p:sldId id="263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64" r:id="rId28"/>
    <p:sldId id="268" r:id="rId29"/>
    <p:sldId id="294" r:id="rId30"/>
    <p:sldId id="259" r:id="rId31"/>
    <p:sldId id="295" r:id="rId32"/>
    <p:sldId id="258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CEDAA-9540-46EB-947F-EDD1E1D762BF}" v="142" dt="2019-09-25T13:59:09.384"/>
    <p1510:client id="{6DED0870-D73C-4831-88F1-5B1B4E84C468}" v="2" dt="2019-09-25T16:15:44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9" autoAdjust="0"/>
    <p:restoredTop sz="76371" autoAdjust="0"/>
  </p:normalViewPr>
  <p:slideViewPr>
    <p:cSldViewPr snapToGrid="0">
      <p:cViewPr varScale="1">
        <p:scale>
          <a:sx n="59" d="100"/>
          <a:sy n="59" d="100"/>
        </p:scale>
        <p:origin x="135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b thomas" userId="246fdfcf1567c510" providerId="LiveId" clId="{6DED0870-D73C-4831-88F1-5B1B4E84C468}"/>
    <pc:docChg chg="modSld">
      <pc:chgData name="kolb thomas" userId="246fdfcf1567c510" providerId="LiveId" clId="{6DED0870-D73C-4831-88F1-5B1B4E84C468}" dt="2019-09-25T16:15:44.187" v="1" actId="20577"/>
      <pc:docMkLst>
        <pc:docMk/>
      </pc:docMkLst>
      <pc:sldChg chg="modSp">
        <pc:chgData name="kolb thomas" userId="246fdfcf1567c510" providerId="LiveId" clId="{6DED0870-D73C-4831-88F1-5B1B4E84C468}" dt="2019-09-25T16:15:44.187" v="1" actId="20577"/>
        <pc:sldMkLst>
          <pc:docMk/>
          <pc:sldMk cId="2927898804" sldId="295"/>
        </pc:sldMkLst>
        <pc:spChg chg="mod">
          <ac:chgData name="kolb thomas" userId="246fdfcf1567c510" providerId="LiveId" clId="{6DED0870-D73C-4831-88F1-5B1B4E84C468}" dt="2019-09-25T16:15:44.187" v="1" actId="20577"/>
          <ac:spMkLst>
            <pc:docMk/>
            <pc:sldMk cId="2927898804" sldId="295"/>
            <ac:spMk id="3" creationId="{913B8503-9C63-4AF2-A8BC-40718B571A0E}"/>
          </ac:spMkLst>
        </pc:spChg>
      </pc:sldChg>
    </pc:docChg>
  </pc:docChgLst>
  <pc:docChgLst>
    <pc:chgData name="kolb thomas" userId="246fdfcf1567c510" providerId="LiveId" clId="{419CEDAA-9540-46EB-947F-EDD1E1D762BF}"/>
    <pc:docChg chg="undo custSel addSld delSld modSld sldOrd">
      <pc:chgData name="kolb thomas" userId="246fdfcf1567c510" providerId="LiveId" clId="{419CEDAA-9540-46EB-947F-EDD1E1D762BF}" dt="2019-09-25T13:59:10.923" v="2857" actId="20577"/>
      <pc:docMkLst>
        <pc:docMk/>
      </pc:docMkLst>
      <pc:sldChg chg="modSp">
        <pc:chgData name="kolb thomas" userId="246fdfcf1567c510" providerId="LiveId" clId="{419CEDAA-9540-46EB-947F-EDD1E1D762BF}" dt="2019-09-24T12:53:07.188" v="778" actId="20577"/>
        <pc:sldMkLst>
          <pc:docMk/>
          <pc:sldMk cId="2921054028" sldId="256"/>
        </pc:sldMkLst>
        <pc:spChg chg="mod">
          <ac:chgData name="kolb thomas" userId="246fdfcf1567c510" providerId="LiveId" clId="{419CEDAA-9540-46EB-947F-EDD1E1D762BF}" dt="2019-09-24T12:53:07.188" v="778" actId="20577"/>
          <ac:spMkLst>
            <pc:docMk/>
            <pc:sldMk cId="2921054028" sldId="256"/>
            <ac:spMk id="3" creationId="{5F201483-254B-4824-BE63-CDF76429CF5B}"/>
          </ac:spMkLst>
        </pc:spChg>
      </pc:sldChg>
      <pc:sldChg chg="modSp del ord">
        <pc:chgData name="kolb thomas" userId="246fdfcf1567c510" providerId="LiveId" clId="{419CEDAA-9540-46EB-947F-EDD1E1D762BF}" dt="2019-09-24T14:45:05.136" v="1762" actId="2696"/>
        <pc:sldMkLst>
          <pc:docMk/>
          <pc:sldMk cId="2075566562" sldId="257"/>
        </pc:sldMkLst>
        <pc:spChg chg="mod">
          <ac:chgData name="kolb thomas" userId="246fdfcf1567c510" providerId="LiveId" clId="{419CEDAA-9540-46EB-947F-EDD1E1D762BF}" dt="2019-09-13T12:51:13.415" v="224" actId="20577"/>
          <ac:spMkLst>
            <pc:docMk/>
            <pc:sldMk cId="2075566562" sldId="257"/>
            <ac:spMk id="2" creationId="{149629F7-1738-4CFE-9003-07BBB5A344C1}"/>
          </ac:spMkLst>
        </pc:spChg>
        <pc:spChg chg="mod">
          <ac:chgData name="kolb thomas" userId="246fdfcf1567c510" providerId="LiveId" clId="{419CEDAA-9540-46EB-947F-EDD1E1D762BF}" dt="2019-09-24T13:25:00.530" v="861" actId="20577"/>
          <ac:spMkLst>
            <pc:docMk/>
            <pc:sldMk cId="2075566562" sldId="257"/>
            <ac:spMk id="3" creationId="{783DE945-9AE4-4434-B0FD-F0872B151E38}"/>
          </ac:spMkLst>
        </pc:spChg>
      </pc:sldChg>
      <pc:sldChg chg="modSp">
        <pc:chgData name="kolb thomas" userId="246fdfcf1567c510" providerId="LiveId" clId="{419CEDAA-9540-46EB-947F-EDD1E1D762BF}" dt="2019-09-24T16:02:36.627" v="2856" actId="113"/>
        <pc:sldMkLst>
          <pc:docMk/>
          <pc:sldMk cId="1335728054" sldId="259"/>
        </pc:sldMkLst>
        <pc:spChg chg="mod">
          <ac:chgData name="kolb thomas" userId="246fdfcf1567c510" providerId="LiveId" clId="{419CEDAA-9540-46EB-947F-EDD1E1D762BF}" dt="2019-09-24T16:02:36.627" v="2856" actId="113"/>
          <ac:spMkLst>
            <pc:docMk/>
            <pc:sldMk cId="1335728054" sldId="259"/>
            <ac:spMk id="3" creationId="{913B8503-9C63-4AF2-A8BC-40718B571A0E}"/>
          </ac:spMkLst>
        </pc:spChg>
      </pc:sldChg>
      <pc:sldChg chg="addSp modSp add ord">
        <pc:chgData name="kolb thomas" userId="246fdfcf1567c510" providerId="LiveId" clId="{419CEDAA-9540-46EB-947F-EDD1E1D762BF}" dt="2019-09-24T13:32:13.870" v="990" actId="1076"/>
        <pc:sldMkLst>
          <pc:docMk/>
          <pc:sldMk cId="2963848209" sldId="260"/>
        </pc:sldMkLst>
        <pc:spChg chg="mod">
          <ac:chgData name="kolb thomas" userId="246fdfcf1567c510" providerId="LiveId" clId="{419CEDAA-9540-46EB-947F-EDD1E1D762BF}" dt="2019-09-24T13:25:11.908" v="886" actId="20577"/>
          <ac:spMkLst>
            <pc:docMk/>
            <pc:sldMk cId="2963848209" sldId="260"/>
            <ac:spMk id="2" creationId="{A4849DE2-D7F9-49EC-B397-0CBF9219BD4E}"/>
          </ac:spMkLst>
        </pc:spChg>
        <pc:spChg chg="mod">
          <ac:chgData name="kolb thomas" userId="246fdfcf1567c510" providerId="LiveId" clId="{419CEDAA-9540-46EB-947F-EDD1E1D762BF}" dt="2019-09-24T13:27:50.680" v="986" actId="20577"/>
          <ac:spMkLst>
            <pc:docMk/>
            <pc:sldMk cId="2963848209" sldId="260"/>
            <ac:spMk id="3" creationId="{48BB6A2E-BECC-466F-A4E5-FD105BA4CE2B}"/>
          </ac:spMkLst>
        </pc:spChg>
        <pc:picChg chg="add mod">
          <ac:chgData name="kolb thomas" userId="246fdfcf1567c510" providerId="LiveId" clId="{419CEDAA-9540-46EB-947F-EDD1E1D762BF}" dt="2019-09-24T13:32:13.870" v="990" actId="1076"/>
          <ac:picMkLst>
            <pc:docMk/>
            <pc:sldMk cId="2963848209" sldId="260"/>
            <ac:picMk id="5" creationId="{A857AF96-08A0-429C-8543-9669D8126D26}"/>
          </ac:picMkLst>
        </pc:picChg>
      </pc:sldChg>
      <pc:sldChg chg="modSp add del">
        <pc:chgData name="kolb thomas" userId="246fdfcf1567c510" providerId="LiveId" clId="{419CEDAA-9540-46EB-947F-EDD1E1D762BF}" dt="2019-09-24T14:49:55.750" v="1824" actId="2696"/>
        <pc:sldMkLst>
          <pc:docMk/>
          <pc:sldMk cId="3562381797" sldId="261"/>
        </pc:sldMkLst>
        <pc:spChg chg="mod">
          <ac:chgData name="kolb thomas" userId="246fdfcf1567c510" providerId="LiveId" clId="{419CEDAA-9540-46EB-947F-EDD1E1D762BF}" dt="2019-09-13T12:46:20.267" v="48" actId="20577"/>
          <ac:spMkLst>
            <pc:docMk/>
            <pc:sldMk cId="3562381797" sldId="261"/>
            <ac:spMk id="2" creationId="{8F9604C1-745B-4F9A-B295-30895C03D647}"/>
          </ac:spMkLst>
        </pc:spChg>
        <pc:spChg chg="mod">
          <ac:chgData name="kolb thomas" userId="246fdfcf1567c510" providerId="LiveId" clId="{419CEDAA-9540-46EB-947F-EDD1E1D762BF}" dt="2019-09-24T14:49:53.374" v="1823"/>
          <ac:spMkLst>
            <pc:docMk/>
            <pc:sldMk cId="3562381797" sldId="261"/>
            <ac:spMk id="3" creationId="{38F54DFA-E168-4796-9933-7A8853FEC3D0}"/>
          </ac:spMkLst>
        </pc:spChg>
      </pc:sldChg>
      <pc:sldChg chg="addSp delSp modSp add">
        <pc:chgData name="kolb thomas" userId="246fdfcf1567c510" providerId="LiveId" clId="{419CEDAA-9540-46EB-947F-EDD1E1D762BF}" dt="2019-09-24T15:04:49.068" v="2162" actId="14100"/>
        <pc:sldMkLst>
          <pc:docMk/>
          <pc:sldMk cId="3308444574" sldId="262"/>
        </pc:sldMkLst>
        <pc:spChg chg="mod">
          <ac:chgData name="kolb thomas" userId="246fdfcf1567c510" providerId="LiveId" clId="{419CEDAA-9540-46EB-947F-EDD1E1D762BF}" dt="2019-09-13T12:47:19.597" v="145" actId="20577"/>
          <ac:spMkLst>
            <pc:docMk/>
            <pc:sldMk cId="3308444574" sldId="262"/>
            <ac:spMk id="2" creationId="{069D3947-8236-4BBD-88B7-94BAF2FF2B96}"/>
          </ac:spMkLst>
        </pc:spChg>
        <pc:spChg chg="mod">
          <ac:chgData name="kolb thomas" userId="246fdfcf1567c510" providerId="LiveId" clId="{419CEDAA-9540-46EB-947F-EDD1E1D762BF}" dt="2019-09-24T15:04:13.183" v="2158"/>
          <ac:spMkLst>
            <pc:docMk/>
            <pc:sldMk cId="3308444574" sldId="262"/>
            <ac:spMk id="3" creationId="{2BE50871-C576-44A6-8E2C-E3255C3DCCA2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4" creationId="{3398D8B8-07C9-4CC7-A8B3-71C6174ACF33}"/>
          </ac:spMkLst>
        </pc:spChg>
        <pc:spChg chg="add del">
          <ac:chgData name="kolb thomas" userId="246fdfcf1567c510" providerId="LiveId" clId="{419CEDAA-9540-46EB-947F-EDD1E1D762BF}" dt="2019-09-13T12:47:26.197" v="147"/>
          <ac:spMkLst>
            <pc:docMk/>
            <pc:sldMk cId="3308444574" sldId="262"/>
            <ac:spMk id="4" creationId="{8838CC5C-82BE-4EDB-8FD0-73E45B88BDF2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5" creationId="{BE4CD81A-25D0-49A1-8204-DD7E75F781B5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6" creationId="{4AC8738F-5E54-4FD8-8018-35D4EB16B558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7" creationId="{0AE001BD-1E52-403E-A7D8-6338D0619CFC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8" creationId="{389E1A3A-3C7D-4C48-A1F2-B6AA8EE15EEB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9" creationId="{5353C724-98FD-46AF-BA6A-4B7341A7182F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10" creationId="{C2ECCE22-FC78-493B-9544-B9CE923E308A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11" creationId="{90883616-545C-4B19-9496-BE30A08531B6}"/>
          </ac:spMkLst>
        </pc:spChg>
        <pc:spChg chg="add del">
          <ac:chgData name="kolb thomas" userId="246fdfcf1567c510" providerId="LiveId" clId="{419CEDAA-9540-46EB-947F-EDD1E1D762BF}" dt="2019-09-24T15:04:03.202" v="2154"/>
          <ac:spMkLst>
            <pc:docMk/>
            <pc:sldMk cId="3308444574" sldId="262"/>
            <ac:spMk id="12" creationId="{CC3709CC-DB87-4B9B-9503-C8FDD69B9BDE}"/>
          </ac:spMkLst>
        </pc:spChg>
        <pc:picChg chg="add mod">
          <ac:chgData name="kolb thomas" userId="246fdfcf1567c510" providerId="LiveId" clId="{419CEDAA-9540-46EB-947F-EDD1E1D762BF}" dt="2019-09-24T15:04:49.068" v="2162" actId="14100"/>
          <ac:picMkLst>
            <pc:docMk/>
            <pc:sldMk cId="3308444574" sldId="262"/>
            <ac:picMk id="13" creationId="{6672BFC7-A2FB-4EE5-BABA-E196C38CCB71}"/>
          </ac:picMkLst>
        </pc:picChg>
      </pc:sldChg>
      <pc:sldChg chg="addSp modSp add modNotesTx">
        <pc:chgData name="kolb thomas" userId="246fdfcf1567c510" providerId="LiveId" clId="{419CEDAA-9540-46EB-947F-EDD1E1D762BF}" dt="2019-09-25T13:59:10.923" v="2857" actId="20577"/>
        <pc:sldMkLst>
          <pc:docMk/>
          <pc:sldMk cId="2388945068" sldId="263"/>
        </pc:sldMkLst>
        <pc:spChg chg="mod">
          <ac:chgData name="kolb thomas" userId="246fdfcf1567c510" providerId="LiveId" clId="{419CEDAA-9540-46EB-947F-EDD1E1D762BF}" dt="2019-09-13T12:47:27.951" v="149"/>
          <ac:spMkLst>
            <pc:docMk/>
            <pc:sldMk cId="2388945068" sldId="263"/>
            <ac:spMk id="2" creationId="{9F947752-5274-41FC-8961-B97A24DD279D}"/>
          </ac:spMkLst>
        </pc:spChg>
        <pc:spChg chg="mod">
          <ac:chgData name="kolb thomas" userId="246fdfcf1567c510" providerId="LiveId" clId="{419CEDAA-9540-46EB-947F-EDD1E1D762BF}" dt="2019-09-24T15:12:42.188" v="2268" actId="20577"/>
          <ac:spMkLst>
            <pc:docMk/>
            <pc:sldMk cId="2388945068" sldId="263"/>
            <ac:spMk id="3" creationId="{BE6F7FEC-F3BF-43B0-B687-57E2E5A2E68B}"/>
          </ac:spMkLst>
        </pc:spChg>
        <pc:picChg chg="add mod">
          <ac:chgData name="kolb thomas" userId="246fdfcf1567c510" providerId="LiveId" clId="{419CEDAA-9540-46EB-947F-EDD1E1D762BF}" dt="2019-09-24T15:18:16.767" v="2271" actId="14100"/>
          <ac:picMkLst>
            <pc:docMk/>
            <pc:sldMk cId="2388945068" sldId="263"/>
            <ac:picMk id="4" creationId="{79721E37-1C55-4E41-A4F4-E2AB0FBB07B3}"/>
          </ac:picMkLst>
        </pc:picChg>
        <pc:picChg chg="add mod">
          <ac:chgData name="kolb thomas" userId="246fdfcf1567c510" providerId="LiveId" clId="{419CEDAA-9540-46EB-947F-EDD1E1D762BF}" dt="2019-09-24T15:18:58.224" v="2274" actId="14100"/>
          <ac:picMkLst>
            <pc:docMk/>
            <pc:sldMk cId="2388945068" sldId="263"/>
            <ac:picMk id="5" creationId="{C52A5E0C-50FB-46B7-9506-7A61054A22D0}"/>
          </ac:picMkLst>
        </pc:picChg>
      </pc:sldChg>
      <pc:sldChg chg="addSp delSp modSp add ord">
        <pc:chgData name="kolb thomas" userId="246fdfcf1567c510" providerId="LiveId" clId="{419CEDAA-9540-46EB-947F-EDD1E1D762BF}" dt="2019-09-24T15:41:29.822" v="2519" actId="20577"/>
        <pc:sldMkLst>
          <pc:docMk/>
          <pc:sldMk cId="2430228056" sldId="264"/>
        </pc:sldMkLst>
        <pc:spChg chg="mod">
          <ac:chgData name="kolb thomas" userId="246fdfcf1567c510" providerId="LiveId" clId="{419CEDAA-9540-46EB-947F-EDD1E1D762BF}" dt="2019-09-13T12:47:32.874" v="151"/>
          <ac:spMkLst>
            <pc:docMk/>
            <pc:sldMk cId="2430228056" sldId="264"/>
            <ac:spMk id="2" creationId="{90506CCF-CD84-48A1-B80B-73553E54BD85}"/>
          </ac:spMkLst>
        </pc:spChg>
        <pc:spChg chg="mod">
          <ac:chgData name="kolb thomas" userId="246fdfcf1567c510" providerId="LiveId" clId="{419CEDAA-9540-46EB-947F-EDD1E1D762BF}" dt="2019-09-24T15:41:29.822" v="2519" actId="20577"/>
          <ac:spMkLst>
            <pc:docMk/>
            <pc:sldMk cId="2430228056" sldId="264"/>
            <ac:spMk id="3" creationId="{2DA94798-A482-404A-992B-7DA9BB974924}"/>
          </ac:spMkLst>
        </pc:spChg>
        <pc:spChg chg="add del mod">
          <ac:chgData name="kolb thomas" userId="246fdfcf1567c510" providerId="LiveId" clId="{419CEDAA-9540-46EB-947F-EDD1E1D762BF}" dt="2019-09-24T15:34:14.395" v="2487" actId="478"/>
          <ac:spMkLst>
            <pc:docMk/>
            <pc:sldMk cId="2430228056" sldId="264"/>
            <ac:spMk id="4" creationId="{5F53005D-3F9E-4890-B875-CE4199B08B9F}"/>
          </ac:spMkLst>
        </pc:spChg>
        <pc:spChg chg="add">
          <ac:chgData name="kolb thomas" userId="246fdfcf1567c510" providerId="LiveId" clId="{419CEDAA-9540-46EB-947F-EDD1E1D762BF}" dt="2019-09-24T15:33:51.097" v="2483"/>
          <ac:spMkLst>
            <pc:docMk/>
            <pc:sldMk cId="2430228056" sldId="264"/>
            <ac:spMk id="5" creationId="{9FCB61E8-E92A-494A-B7BD-6B40B7698031}"/>
          </ac:spMkLst>
        </pc:spChg>
        <pc:spChg chg="add del">
          <ac:chgData name="kolb thomas" userId="246fdfcf1567c510" providerId="LiveId" clId="{419CEDAA-9540-46EB-947F-EDD1E1D762BF}" dt="2019-09-24T15:34:21.170" v="2490"/>
          <ac:spMkLst>
            <pc:docMk/>
            <pc:sldMk cId="2430228056" sldId="264"/>
            <ac:spMk id="6" creationId="{2BE27175-BE4D-4E9A-BB15-4DF4FF54AB85}"/>
          </ac:spMkLst>
        </pc:spChg>
        <pc:spChg chg="add del">
          <ac:chgData name="kolb thomas" userId="246fdfcf1567c510" providerId="LiveId" clId="{419CEDAA-9540-46EB-947F-EDD1E1D762BF}" dt="2019-09-24T15:34:21.170" v="2490"/>
          <ac:spMkLst>
            <pc:docMk/>
            <pc:sldMk cId="2430228056" sldId="264"/>
            <ac:spMk id="7" creationId="{6FED2534-9DF5-41B9-949D-AD7F13C3C21A}"/>
          </ac:spMkLst>
        </pc:spChg>
        <pc:spChg chg="add del">
          <ac:chgData name="kolb thomas" userId="246fdfcf1567c510" providerId="LiveId" clId="{419CEDAA-9540-46EB-947F-EDD1E1D762BF}" dt="2019-09-24T15:34:48.562" v="2493"/>
          <ac:spMkLst>
            <pc:docMk/>
            <pc:sldMk cId="2430228056" sldId="264"/>
            <ac:spMk id="8" creationId="{26B6210E-A242-45F1-9871-CA05E3E2DBCE}"/>
          </ac:spMkLst>
        </pc:spChg>
        <pc:spChg chg="add del">
          <ac:chgData name="kolb thomas" userId="246fdfcf1567c510" providerId="LiveId" clId="{419CEDAA-9540-46EB-947F-EDD1E1D762BF}" dt="2019-09-24T15:34:48.562" v="2493"/>
          <ac:spMkLst>
            <pc:docMk/>
            <pc:sldMk cId="2430228056" sldId="264"/>
            <ac:spMk id="9" creationId="{3C161601-E607-45AE-A1C8-E65669EBF0CA}"/>
          </ac:spMkLst>
        </pc:spChg>
      </pc:sldChg>
      <pc:sldChg chg="modSp add">
        <pc:chgData name="kolb thomas" userId="246fdfcf1567c510" providerId="LiveId" clId="{419CEDAA-9540-46EB-947F-EDD1E1D762BF}" dt="2019-09-24T14:49:59.253" v="1826"/>
        <pc:sldMkLst>
          <pc:docMk/>
          <pc:sldMk cId="4190178020" sldId="265"/>
        </pc:sldMkLst>
        <pc:spChg chg="mod">
          <ac:chgData name="kolb thomas" userId="246fdfcf1567c510" providerId="LiveId" clId="{419CEDAA-9540-46EB-947F-EDD1E1D762BF}" dt="2019-09-13T12:51:33.845" v="232" actId="20577"/>
          <ac:spMkLst>
            <pc:docMk/>
            <pc:sldMk cId="4190178020" sldId="265"/>
            <ac:spMk id="2" creationId="{0BCA1C43-6F43-4A96-A44B-6BB2FD14BFC8}"/>
          </ac:spMkLst>
        </pc:spChg>
        <pc:spChg chg="mod">
          <ac:chgData name="kolb thomas" userId="246fdfcf1567c510" providerId="LiveId" clId="{419CEDAA-9540-46EB-947F-EDD1E1D762BF}" dt="2019-09-24T14:49:59.253" v="1826"/>
          <ac:spMkLst>
            <pc:docMk/>
            <pc:sldMk cId="4190178020" sldId="265"/>
            <ac:spMk id="3" creationId="{C79151D9-A579-447D-9A4E-B9EFC6BC6F69}"/>
          </ac:spMkLst>
        </pc:spChg>
      </pc:sldChg>
      <pc:sldChg chg="modSp add del">
        <pc:chgData name="kolb thomas" userId="246fdfcf1567c510" providerId="LiveId" clId="{419CEDAA-9540-46EB-947F-EDD1E1D762BF}" dt="2019-09-24T14:56:43.208" v="2144" actId="2696"/>
        <pc:sldMkLst>
          <pc:docMk/>
          <pc:sldMk cId="4011876950" sldId="266"/>
        </pc:sldMkLst>
        <pc:spChg chg="mod">
          <ac:chgData name="kolb thomas" userId="246fdfcf1567c510" providerId="LiveId" clId="{419CEDAA-9540-46EB-947F-EDD1E1D762BF}" dt="2019-09-13T12:52:19.493" v="242" actId="20577"/>
          <ac:spMkLst>
            <pc:docMk/>
            <pc:sldMk cId="4011876950" sldId="266"/>
            <ac:spMk id="2" creationId="{92359D1D-C7E3-413A-A65C-732A4209417D}"/>
          </ac:spMkLst>
        </pc:spChg>
      </pc:sldChg>
      <pc:sldChg chg="modSp add del">
        <pc:chgData name="kolb thomas" userId="246fdfcf1567c510" providerId="LiveId" clId="{419CEDAA-9540-46EB-947F-EDD1E1D762BF}" dt="2019-09-24T14:56:44.968" v="2145" actId="2696"/>
        <pc:sldMkLst>
          <pc:docMk/>
          <pc:sldMk cId="659960863" sldId="267"/>
        </pc:sldMkLst>
        <pc:spChg chg="mod">
          <ac:chgData name="kolb thomas" userId="246fdfcf1567c510" providerId="LiveId" clId="{419CEDAA-9540-46EB-947F-EDD1E1D762BF}" dt="2019-09-13T12:52:25.040" v="249" actId="20577"/>
          <ac:spMkLst>
            <pc:docMk/>
            <pc:sldMk cId="659960863" sldId="267"/>
            <ac:spMk id="2" creationId="{9BAF5D73-E9BF-4A01-8687-64AC2CD8A2C8}"/>
          </ac:spMkLst>
        </pc:spChg>
      </pc:sldChg>
      <pc:sldChg chg="addSp delSp modSp add">
        <pc:chgData name="kolb thomas" userId="246fdfcf1567c510" providerId="LiveId" clId="{419CEDAA-9540-46EB-947F-EDD1E1D762BF}" dt="2019-09-24T15:55:46.688" v="2554" actId="1076"/>
        <pc:sldMkLst>
          <pc:docMk/>
          <pc:sldMk cId="237249273" sldId="268"/>
        </pc:sldMkLst>
        <pc:spChg chg="mod">
          <ac:chgData name="kolb thomas" userId="246fdfcf1567c510" providerId="LiveId" clId="{419CEDAA-9540-46EB-947F-EDD1E1D762BF}" dt="2019-09-24T15:42:42.889" v="2521" actId="20577"/>
          <ac:spMkLst>
            <pc:docMk/>
            <pc:sldMk cId="237249273" sldId="268"/>
            <ac:spMk id="2" creationId="{5BC8AA1D-2176-480D-8F30-A93469585F2D}"/>
          </ac:spMkLst>
        </pc:spChg>
        <pc:spChg chg="del">
          <ac:chgData name="kolb thomas" userId="246fdfcf1567c510" providerId="LiveId" clId="{419CEDAA-9540-46EB-947F-EDD1E1D762BF}" dt="2019-09-24T15:49:27.537" v="2522" actId="478"/>
          <ac:spMkLst>
            <pc:docMk/>
            <pc:sldMk cId="237249273" sldId="268"/>
            <ac:spMk id="3" creationId="{F7859872-C7BF-4264-B2CD-951B7BF264C4}"/>
          </ac:spMkLst>
        </pc:spChg>
        <pc:picChg chg="add mod">
          <ac:chgData name="kolb thomas" userId="246fdfcf1567c510" providerId="LiveId" clId="{419CEDAA-9540-46EB-947F-EDD1E1D762BF}" dt="2019-09-24T15:53:31.513" v="2540" actId="1076"/>
          <ac:picMkLst>
            <pc:docMk/>
            <pc:sldMk cId="237249273" sldId="268"/>
            <ac:picMk id="4" creationId="{407B9D53-4CDB-47B4-8C5A-BB6327FF56FD}"/>
          </ac:picMkLst>
        </pc:picChg>
        <pc:picChg chg="add del mod">
          <ac:chgData name="kolb thomas" userId="246fdfcf1567c510" providerId="LiveId" clId="{419CEDAA-9540-46EB-947F-EDD1E1D762BF}" dt="2019-09-24T15:53:27.142" v="2539" actId="478"/>
          <ac:picMkLst>
            <pc:docMk/>
            <pc:sldMk cId="237249273" sldId="268"/>
            <ac:picMk id="5" creationId="{65F4FDE7-9F3B-4E94-AF3E-3B660B706D19}"/>
          </ac:picMkLst>
        </pc:picChg>
        <pc:picChg chg="add mod">
          <ac:chgData name="kolb thomas" userId="246fdfcf1567c510" providerId="LiveId" clId="{419CEDAA-9540-46EB-947F-EDD1E1D762BF}" dt="2019-09-24T15:55:46.688" v="2554" actId="1076"/>
          <ac:picMkLst>
            <pc:docMk/>
            <pc:sldMk cId="237249273" sldId="268"/>
            <ac:picMk id="6" creationId="{59AD7C10-CCC8-4DC4-A4DC-25FF950CA25B}"/>
          </ac:picMkLst>
        </pc:picChg>
      </pc:sldChg>
      <pc:sldChg chg="modSp add del ord">
        <pc:chgData name="kolb thomas" userId="246fdfcf1567c510" providerId="LiveId" clId="{419CEDAA-9540-46EB-947F-EDD1E1D762BF}" dt="2019-09-24T14:31:18.064" v="1761" actId="2696"/>
        <pc:sldMkLst>
          <pc:docMk/>
          <pc:sldMk cId="812064747" sldId="269"/>
        </pc:sldMkLst>
        <pc:spChg chg="mod">
          <ac:chgData name="kolb thomas" userId="246fdfcf1567c510" providerId="LiveId" clId="{419CEDAA-9540-46EB-947F-EDD1E1D762BF}" dt="2019-09-13T12:57:48.235" v="386" actId="20577"/>
          <ac:spMkLst>
            <pc:docMk/>
            <pc:sldMk cId="812064747" sldId="269"/>
            <ac:spMk id="2" creationId="{FF91B318-5A7D-4212-8264-2359D0605EC6}"/>
          </ac:spMkLst>
        </pc:spChg>
      </pc:sldChg>
      <pc:sldChg chg="delSp modSp add del">
        <pc:chgData name="kolb thomas" userId="246fdfcf1567c510" providerId="LiveId" clId="{419CEDAA-9540-46EB-947F-EDD1E1D762BF}" dt="2019-09-13T13:50:35.258" v="404" actId="2696"/>
        <pc:sldMkLst>
          <pc:docMk/>
          <pc:sldMk cId="510561802" sldId="270"/>
        </pc:sldMkLst>
        <pc:spChg chg="mod">
          <ac:chgData name="kolb thomas" userId="246fdfcf1567c510" providerId="LiveId" clId="{419CEDAA-9540-46EB-947F-EDD1E1D762BF}" dt="2019-09-13T13:09:39.703" v="400" actId="20577"/>
          <ac:spMkLst>
            <pc:docMk/>
            <pc:sldMk cId="510561802" sldId="270"/>
            <ac:spMk id="2" creationId="{57FA372F-8141-4910-81EB-1B619283A845}"/>
          </ac:spMkLst>
        </pc:spChg>
        <pc:spChg chg="del">
          <ac:chgData name="kolb thomas" userId="246fdfcf1567c510" providerId="LiveId" clId="{419CEDAA-9540-46EB-947F-EDD1E1D762BF}" dt="2019-09-13T13:38:03.467" v="401" actId="478"/>
          <ac:spMkLst>
            <pc:docMk/>
            <pc:sldMk cId="510561802" sldId="270"/>
            <ac:spMk id="3" creationId="{81D222D2-36CA-4148-87F0-17114E4E6450}"/>
          </ac:spMkLst>
        </pc:spChg>
      </pc:sldChg>
      <pc:sldChg chg="addSp delSp modSp add ord modNotesTx">
        <pc:chgData name="kolb thomas" userId="246fdfcf1567c510" providerId="LiveId" clId="{419CEDAA-9540-46EB-947F-EDD1E1D762BF}" dt="2019-09-24T13:24:06.205" v="846" actId="20577"/>
        <pc:sldMkLst>
          <pc:docMk/>
          <pc:sldMk cId="483395708" sldId="271"/>
        </pc:sldMkLst>
        <pc:spChg chg="mod">
          <ac:chgData name="kolb thomas" userId="246fdfcf1567c510" providerId="LiveId" clId="{419CEDAA-9540-46EB-947F-EDD1E1D762BF}" dt="2019-09-24T13:22:13.515" v="799" actId="20577"/>
          <ac:spMkLst>
            <pc:docMk/>
            <pc:sldMk cId="483395708" sldId="271"/>
            <ac:spMk id="2" creationId="{CBE8975D-5F6A-4EA1-BBE5-8512BDD49600}"/>
          </ac:spMkLst>
        </pc:spChg>
        <pc:spChg chg="del mod">
          <ac:chgData name="kolb thomas" userId="246fdfcf1567c510" providerId="LiveId" clId="{419CEDAA-9540-46EB-947F-EDD1E1D762BF}" dt="2019-09-24T13:22:17.112" v="800" actId="478"/>
          <ac:spMkLst>
            <pc:docMk/>
            <pc:sldMk cId="483395708" sldId="271"/>
            <ac:spMk id="3" creationId="{04E28AD3-FB4B-42DC-93A3-71712B5515A2}"/>
          </ac:spMkLst>
        </pc:spChg>
        <pc:spChg chg="add del mod">
          <ac:chgData name="kolb thomas" userId="246fdfcf1567c510" providerId="LiveId" clId="{419CEDAA-9540-46EB-947F-EDD1E1D762BF}" dt="2019-09-24T13:22:19.218" v="801" actId="478"/>
          <ac:spMkLst>
            <pc:docMk/>
            <pc:sldMk cId="483395708" sldId="271"/>
            <ac:spMk id="5" creationId="{455C8142-89F1-4866-88A5-5BF76D67EDCA}"/>
          </ac:spMkLst>
        </pc:spChg>
        <pc:picChg chg="add mod">
          <ac:chgData name="kolb thomas" userId="246fdfcf1567c510" providerId="LiveId" clId="{419CEDAA-9540-46EB-947F-EDD1E1D762BF}" dt="2019-09-24T13:23:02.556" v="805" actId="1076"/>
          <ac:picMkLst>
            <pc:docMk/>
            <pc:sldMk cId="483395708" sldId="271"/>
            <ac:picMk id="6" creationId="{D8FD7BDA-7D53-4F03-8545-70421F3EBE1B}"/>
          </ac:picMkLst>
        </pc:picChg>
      </pc:sldChg>
      <pc:sldChg chg="addSp modSp add">
        <pc:chgData name="kolb thomas" userId="246fdfcf1567c510" providerId="LiveId" clId="{419CEDAA-9540-46EB-947F-EDD1E1D762BF}" dt="2019-09-24T14:46:12.835" v="1767" actId="20577"/>
        <pc:sldMkLst>
          <pc:docMk/>
          <pc:sldMk cId="1192175909" sldId="272"/>
        </pc:sldMkLst>
        <pc:spChg chg="mod">
          <ac:chgData name="kolb thomas" userId="246fdfcf1567c510" providerId="LiveId" clId="{419CEDAA-9540-46EB-947F-EDD1E1D762BF}" dt="2019-09-24T14:15:30.784" v="1580" actId="20577"/>
          <ac:spMkLst>
            <pc:docMk/>
            <pc:sldMk cId="1192175909" sldId="272"/>
            <ac:spMk id="2" creationId="{A4849DE2-D7F9-49EC-B397-0CBF9219BD4E}"/>
          </ac:spMkLst>
        </pc:spChg>
        <pc:spChg chg="mod">
          <ac:chgData name="kolb thomas" userId="246fdfcf1567c510" providerId="LiveId" clId="{419CEDAA-9540-46EB-947F-EDD1E1D762BF}" dt="2019-09-24T14:21:52.942" v="1628" actId="14100"/>
          <ac:spMkLst>
            <pc:docMk/>
            <pc:sldMk cId="1192175909" sldId="272"/>
            <ac:spMk id="3" creationId="{48BB6A2E-BECC-466F-A4E5-FD105BA4CE2B}"/>
          </ac:spMkLst>
        </pc:spChg>
        <pc:spChg chg="add mod">
          <ac:chgData name="kolb thomas" userId="246fdfcf1567c510" providerId="LiveId" clId="{419CEDAA-9540-46EB-947F-EDD1E1D762BF}" dt="2019-09-24T14:46:12.835" v="1767" actId="20577"/>
          <ac:spMkLst>
            <pc:docMk/>
            <pc:sldMk cId="1192175909" sldId="272"/>
            <ac:spMk id="6" creationId="{A4A3A079-5EC0-4667-829C-082E7851DF9E}"/>
          </ac:spMkLst>
        </pc:spChg>
        <pc:picChg chg="add mod">
          <ac:chgData name="kolb thomas" userId="246fdfcf1567c510" providerId="LiveId" clId="{419CEDAA-9540-46EB-947F-EDD1E1D762BF}" dt="2019-09-24T14:22:13.659" v="1644" actId="1076"/>
          <ac:picMkLst>
            <pc:docMk/>
            <pc:sldMk cId="1192175909" sldId="272"/>
            <ac:picMk id="5" creationId="{85F517FF-48A8-43BA-8344-654C90B270D5}"/>
          </ac:picMkLst>
        </pc:picChg>
        <pc:picChg chg="add mod">
          <ac:chgData name="kolb thomas" userId="246fdfcf1567c510" providerId="LiveId" clId="{419CEDAA-9540-46EB-947F-EDD1E1D762BF}" dt="2019-09-24T14:22:29.499" v="1648" actId="1076"/>
          <ac:picMkLst>
            <pc:docMk/>
            <pc:sldMk cId="1192175909" sldId="272"/>
            <ac:picMk id="8" creationId="{4F7A5256-A09C-4958-9504-E8B92243C4E2}"/>
          </ac:picMkLst>
        </pc:picChg>
        <pc:picChg chg="add mod">
          <ac:chgData name="kolb thomas" userId="246fdfcf1567c510" providerId="LiveId" clId="{419CEDAA-9540-46EB-947F-EDD1E1D762BF}" dt="2019-09-24T14:23:06.853" v="1652" actId="14100"/>
          <ac:picMkLst>
            <pc:docMk/>
            <pc:sldMk cId="1192175909" sldId="272"/>
            <ac:picMk id="10" creationId="{4D2E21D9-EC04-4EB2-8836-6C8723142801}"/>
          </ac:picMkLst>
        </pc:picChg>
        <pc:picChg chg="add mod">
          <ac:chgData name="kolb thomas" userId="246fdfcf1567c510" providerId="LiveId" clId="{419CEDAA-9540-46EB-947F-EDD1E1D762BF}" dt="2019-09-24T14:23:33.008" v="1655" actId="14100"/>
          <ac:picMkLst>
            <pc:docMk/>
            <pc:sldMk cId="1192175909" sldId="272"/>
            <ac:picMk id="11" creationId="{7B43CCFF-FDE7-4769-80AC-C9FCB46E4BA6}"/>
          </ac:picMkLst>
        </pc:picChg>
      </pc:sldChg>
      <pc:sldChg chg="addSp delSp modSp add modNotesTx">
        <pc:chgData name="kolb thomas" userId="246fdfcf1567c510" providerId="LiveId" clId="{419CEDAA-9540-46EB-947F-EDD1E1D762BF}" dt="2019-09-24T14:14:29.195" v="1539" actId="20577"/>
        <pc:sldMkLst>
          <pc:docMk/>
          <pc:sldMk cId="1752215228" sldId="273"/>
        </pc:sldMkLst>
        <pc:spChg chg="del">
          <ac:chgData name="kolb thomas" userId="246fdfcf1567c510" providerId="LiveId" clId="{419CEDAA-9540-46EB-947F-EDD1E1D762BF}" dt="2019-09-24T14:13:04.278" v="1452"/>
          <ac:spMkLst>
            <pc:docMk/>
            <pc:sldMk cId="1752215228" sldId="273"/>
            <ac:spMk id="3" creationId="{48BB6A2E-BECC-466F-A4E5-FD105BA4CE2B}"/>
          </ac:spMkLst>
        </pc:spChg>
        <pc:picChg chg="add mod modCrop">
          <ac:chgData name="kolb thomas" userId="246fdfcf1567c510" providerId="LiveId" clId="{419CEDAA-9540-46EB-947F-EDD1E1D762BF}" dt="2019-09-24T14:13:37.112" v="1456" actId="732"/>
          <ac:picMkLst>
            <pc:docMk/>
            <pc:sldMk cId="1752215228" sldId="273"/>
            <ac:picMk id="4" creationId="{A852036D-897F-4F57-BCC8-E31A93248D10}"/>
          </ac:picMkLst>
        </pc:picChg>
      </pc:sldChg>
      <pc:sldChg chg="add del">
        <pc:chgData name="kolb thomas" userId="246fdfcf1567c510" providerId="LiveId" clId="{419CEDAA-9540-46EB-947F-EDD1E1D762BF}" dt="2019-09-24T13:24:14.723" v="847" actId="2696"/>
        <pc:sldMkLst>
          <pc:docMk/>
          <pc:sldMk cId="4058963368" sldId="273"/>
        </pc:sldMkLst>
      </pc:sldChg>
      <pc:sldChg chg="delSp modSp add">
        <pc:chgData name="kolb thomas" userId="246fdfcf1567c510" providerId="LiveId" clId="{419CEDAA-9540-46EB-947F-EDD1E1D762BF}" dt="2019-09-24T14:45:54.042" v="1766" actId="12"/>
        <pc:sldMkLst>
          <pc:docMk/>
          <pc:sldMk cId="3337266585" sldId="274"/>
        </pc:sldMkLst>
        <pc:spChg chg="mod">
          <ac:chgData name="kolb thomas" userId="246fdfcf1567c510" providerId="LiveId" clId="{419CEDAA-9540-46EB-947F-EDD1E1D762BF}" dt="2019-09-24T13:39:37.704" v="1138" actId="20577"/>
          <ac:spMkLst>
            <pc:docMk/>
            <pc:sldMk cId="3337266585" sldId="274"/>
            <ac:spMk id="2" creationId="{A4849DE2-D7F9-49EC-B397-0CBF9219BD4E}"/>
          </ac:spMkLst>
        </pc:spChg>
        <pc:spChg chg="mod">
          <ac:chgData name="kolb thomas" userId="246fdfcf1567c510" providerId="LiveId" clId="{419CEDAA-9540-46EB-947F-EDD1E1D762BF}" dt="2019-09-24T14:45:54.042" v="1766" actId="12"/>
          <ac:spMkLst>
            <pc:docMk/>
            <pc:sldMk cId="3337266585" sldId="274"/>
            <ac:spMk id="3" creationId="{48BB6A2E-BECC-466F-A4E5-FD105BA4CE2B}"/>
          </ac:spMkLst>
        </pc:spChg>
        <pc:picChg chg="del">
          <ac:chgData name="kolb thomas" userId="246fdfcf1567c510" providerId="LiveId" clId="{419CEDAA-9540-46EB-947F-EDD1E1D762BF}" dt="2019-09-24T13:32:51.593" v="993" actId="478"/>
          <ac:picMkLst>
            <pc:docMk/>
            <pc:sldMk cId="3337266585" sldId="274"/>
            <ac:picMk id="5" creationId="{A857AF96-08A0-429C-8543-9669D8126D26}"/>
          </ac:picMkLst>
        </pc:picChg>
      </pc:sldChg>
      <pc:sldChg chg="modSp add">
        <pc:chgData name="kolb thomas" userId="246fdfcf1567c510" providerId="LiveId" clId="{419CEDAA-9540-46EB-947F-EDD1E1D762BF}" dt="2019-09-24T14:10:27.259" v="1451" actId="20577"/>
        <pc:sldMkLst>
          <pc:docMk/>
          <pc:sldMk cId="459439170" sldId="275"/>
        </pc:sldMkLst>
        <pc:spChg chg="mod">
          <ac:chgData name="kolb thomas" userId="246fdfcf1567c510" providerId="LiveId" clId="{419CEDAA-9540-46EB-947F-EDD1E1D762BF}" dt="2019-09-24T13:39:32.520" v="1134" actId="20577"/>
          <ac:spMkLst>
            <pc:docMk/>
            <pc:sldMk cId="459439170" sldId="275"/>
            <ac:spMk id="2" creationId="{A4849DE2-D7F9-49EC-B397-0CBF9219BD4E}"/>
          </ac:spMkLst>
        </pc:spChg>
        <pc:spChg chg="mod">
          <ac:chgData name="kolb thomas" userId="246fdfcf1567c510" providerId="LiveId" clId="{419CEDAA-9540-46EB-947F-EDD1E1D762BF}" dt="2019-09-24T14:10:27.259" v="1451" actId="20577"/>
          <ac:spMkLst>
            <pc:docMk/>
            <pc:sldMk cId="459439170" sldId="275"/>
            <ac:spMk id="3" creationId="{48BB6A2E-BECC-466F-A4E5-FD105BA4CE2B}"/>
          </ac:spMkLst>
        </pc:spChg>
      </pc:sldChg>
      <pc:sldChg chg="addSp delSp modSp add modNotesTx">
        <pc:chgData name="kolb thomas" userId="246fdfcf1567c510" providerId="LiveId" clId="{419CEDAA-9540-46EB-947F-EDD1E1D762BF}" dt="2019-09-24T14:56:38.464" v="2143" actId="20577"/>
        <pc:sldMkLst>
          <pc:docMk/>
          <pc:sldMk cId="226252841" sldId="276"/>
        </pc:sldMkLst>
        <pc:spChg chg="mod">
          <ac:chgData name="kolb thomas" userId="246fdfcf1567c510" providerId="LiveId" clId="{419CEDAA-9540-46EB-947F-EDD1E1D762BF}" dt="2019-09-24T14:52:05.973" v="1962" actId="20577"/>
          <ac:spMkLst>
            <pc:docMk/>
            <pc:sldMk cId="226252841" sldId="276"/>
            <ac:spMk id="2" creationId="{0BCA1C43-6F43-4A96-A44B-6BB2FD14BFC8}"/>
          </ac:spMkLst>
        </pc:spChg>
        <pc:spChg chg="del mod">
          <ac:chgData name="kolb thomas" userId="246fdfcf1567c510" providerId="LiveId" clId="{419CEDAA-9540-46EB-947F-EDD1E1D762BF}" dt="2019-09-24T14:52:51.302" v="1963"/>
          <ac:spMkLst>
            <pc:docMk/>
            <pc:sldMk cId="226252841" sldId="276"/>
            <ac:spMk id="3" creationId="{C79151D9-A579-447D-9A4E-B9EFC6BC6F69}"/>
          </ac:spMkLst>
        </pc:spChg>
        <pc:spChg chg="add mod">
          <ac:chgData name="kolb thomas" userId="246fdfcf1567c510" providerId="LiveId" clId="{419CEDAA-9540-46EB-947F-EDD1E1D762BF}" dt="2019-09-24T14:56:38.464" v="2143" actId="20577"/>
          <ac:spMkLst>
            <pc:docMk/>
            <pc:sldMk cId="226252841" sldId="276"/>
            <ac:spMk id="6" creationId="{FEB89CFB-A483-47C1-97C6-70093183205F}"/>
          </ac:spMkLst>
        </pc:spChg>
        <pc:picChg chg="add mod">
          <ac:chgData name="kolb thomas" userId="246fdfcf1567c510" providerId="LiveId" clId="{419CEDAA-9540-46EB-947F-EDD1E1D762BF}" dt="2019-09-24T14:53:00.263" v="1966" actId="1076"/>
          <ac:picMkLst>
            <pc:docMk/>
            <pc:sldMk cId="226252841" sldId="276"/>
            <ac:picMk id="5" creationId="{DE925AC8-2564-48EB-ADAD-595E0E5ADF33}"/>
          </ac:picMkLst>
        </pc:picChg>
      </pc:sldChg>
      <pc:sldChg chg="addSp delSp modSp add">
        <pc:chgData name="kolb thomas" userId="246fdfcf1567c510" providerId="LiveId" clId="{419CEDAA-9540-46EB-947F-EDD1E1D762BF}" dt="2019-09-24T15:05:38.670" v="2170" actId="14100"/>
        <pc:sldMkLst>
          <pc:docMk/>
          <pc:sldMk cId="222729816" sldId="277"/>
        </pc:sldMkLst>
        <pc:spChg chg="del">
          <ac:chgData name="kolb thomas" userId="246fdfcf1567c510" providerId="LiveId" clId="{419CEDAA-9540-46EB-947F-EDD1E1D762BF}" dt="2019-09-24T15:05:11.845" v="2165" actId="478"/>
          <ac:spMkLst>
            <pc:docMk/>
            <pc:sldMk cId="222729816" sldId="277"/>
            <ac:spMk id="3" creationId="{2BE50871-C576-44A6-8E2C-E3255C3DCCA2}"/>
          </ac:spMkLst>
        </pc:spChg>
        <pc:spChg chg="add del mod">
          <ac:chgData name="kolb thomas" userId="246fdfcf1567c510" providerId="LiveId" clId="{419CEDAA-9540-46EB-947F-EDD1E1D762BF}" dt="2019-09-24T15:05:23.749" v="2166" actId="478"/>
          <ac:spMkLst>
            <pc:docMk/>
            <pc:sldMk cId="222729816" sldId="277"/>
            <ac:spMk id="5" creationId="{C5F31304-C9A8-44C1-A92B-89EF398DB1BF}"/>
          </ac:spMkLst>
        </pc:spChg>
        <pc:picChg chg="add mod">
          <ac:chgData name="kolb thomas" userId="246fdfcf1567c510" providerId="LiveId" clId="{419CEDAA-9540-46EB-947F-EDD1E1D762BF}" dt="2019-09-24T15:05:38.670" v="2170" actId="14100"/>
          <ac:picMkLst>
            <pc:docMk/>
            <pc:sldMk cId="222729816" sldId="277"/>
            <ac:picMk id="7" creationId="{DA55024B-C9F6-4477-A762-424AE6053826}"/>
          </ac:picMkLst>
        </pc:picChg>
        <pc:picChg chg="del">
          <ac:chgData name="kolb thomas" userId="246fdfcf1567c510" providerId="LiveId" clId="{419CEDAA-9540-46EB-947F-EDD1E1D762BF}" dt="2019-09-24T15:05:07.767" v="2164" actId="478"/>
          <ac:picMkLst>
            <pc:docMk/>
            <pc:sldMk cId="222729816" sldId="277"/>
            <ac:picMk id="13" creationId="{6672BFC7-A2FB-4EE5-BABA-E196C38CCB71}"/>
          </ac:picMkLst>
        </pc:picChg>
      </pc:sldChg>
      <pc:sldChg chg="addSp delSp modSp add">
        <pc:chgData name="kolb thomas" userId="246fdfcf1567c510" providerId="LiveId" clId="{419CEDAA-9540-46EB-947F-EDD1E1D762BF}" dt="2019-09-24T15:07:44.285" v="2193"/>
        <pc:sldMkLst>
          <pc:docMk/>
          <pc:sldMk cId="3441101670" sldId="278"/>
        </pc:sldMkLst>
        <pc:picChg chg="add del mod">
          <ac:chgData name="kolb thomas" userId="246fdfcf1567c510" providerId="LiveId" clId="{419CEDAA-9540-46EB-947F-EDD1E1D762BF}" dt="2019-09-24T15:06:41.007" v="2180"/>
          <ac:picMkLst>
            <pc:docMk/>
            <pc:sldMk cId="3441101670" sldId="278"/>
            <ac:picMk id="4" creationId="{790149C7-A401-4031-B2BB-EC3D2B67EB29}"/>
          </ac:picMkLst>
        </pc:picChg>
        <pc:picChg chg="add del">
          <ac:chgData name="kolb thomas" userId="246fdfcf1567c510" providerId="LiveId" clId="{419CEDAA-9540-46EB-947F-EDD1E1D762BF}" dt="2019-09-24T15:06:50.594" v="2183"/>
          <ac:picMkLst>
            <pc:docMk/>
            <pc:sldMk cId="3441101670" sldId="278"/>
            <ac:picMk id="6" creationId="{634148B8-E52F-486F-84DF-6DE27FCDCC54}"/>
          </ac:picMkLst>
        </pc:picChg>
        <pc:picChg chg="add del mod">
          <ac:chgData name="kolb thomas" userId="246fdfcf1567c510" providerId="LiveId" clId="{419CEDAA-9540-46EB-947F-EDD1E1D762BF}" dt="2019-09-24T15:07:44.285" v="2193"/>
          <ac:picMkLst>
            <pc:docMk/>
            <pc:sldMk cId="3441101670" sldId="278"/>
            <ac:picMk id="7" creationId="{DA55024B-C9F6-4477-A762-424AE6053826}"/>
          </ac:picMkLst>
        </pc:picChg>
      </pc:sldChg>
      <pc:sldChg chg="addSp delSp modSp add del">
        <pc:chgData name="kolb thomas" userId="246fdfcf1567c510" providerId="LiveId" clId="{419CEDAA-9540-46EB-947F-EDD1E1D762BF}" dt="2019-09-24T15:07:35.006" v="2190" actId="2696"/>
        <pc:sldMkLst>
          <pc:docMk/>
          <pc:sldMk cId="2465612546" sldId="279"/>
        </pc:sldMkLst>
        <pc:picChg chg="add del mod">
          <ac:chgData name="kolb thomas" userId="246fdfcf1567c510" providerId="LiveId" clId="{419CEDAA-9540-46EB-947F-EDD1E1D762BF}" dt="2019-09-24T15:07:32.337" v="2189" actId="478"/>
          <ac:picMkLst>
            <pc:docMk/>
            <pc:sldMk cId="2465612546" sldId="279"/>
            <ac:picMk id="4" creationId="{5405E76F-8116-41EB-B80E-DA5C86E8BBFE}"/>
          </ac:picMkLst>
        </pc:picChg>
        <pc:picChg chg="del mod">
          <ac:chgData name="kolb thomas" userId="246fdfcf1567c510" providerId="LiveId" clId="{419CEDAA-9540-46EB-947F-EDD1E1D762BF}" dt="2019-09-24T15:07:16.337" v="2187" actId="478"/>
          <ac:picMkLst>
            <pc:docMk/>
            <pc:sldMk cId="2465612546" sldId="279"/>
            <ac:picMk id="7" creationId="{DA55024B-C9F6-4477-A762-424AE6053826}"/>
          </ac:picMkLst>
        </pc:picChg>
      </pc:sldChg>
      <pc:sldChg chg="addSp delSp modSp add">
        <pc:chgData name="kolb thomas" userId="246fdfcf1567c510" providerId="LiveId" clId="{419CEDAA-9540-46EB-947F-EDD1E1D762BF}" dt="2019-09-24T15:09:50.691" v="2214" actId="14100"/>
        <pc:sldMkLst>
          <pc:docMk/>
          <pc:sldMk cId="875702039" sldId="280"/>
        </pc:sldMkLst>
        <pc:picChg chg="add mod">
          <ac:chgData name="kolb thomas" userId="246fdfcf1567c510" providerId="LiveId" clId="{419CEDAA-9540-46EB-947F-EDD1E1D762BF}" dt="2019-09-24T15:09:50.691" v="2214" actId="14100"/>
          <ac:picMkLst>
            <pc:docMk/>
            <pc:sldMk cId="875702039" sldId="280"/>
            <ac:picMk id="4" creationId="{7BF689B9-CF4D-43A2-8218-303A4E169A28}"/>
          </ac:picMkLst>
        </pc:picChg>
        <pc:picChg chg="del mod">
          <ac:chgData name="kolb thomas" userId="246fdfcf1567c510" providerId="LiveId" clId="{419CEDAA-9540-46EB-947F-EDD1E1D762BF}" dt="2019-09-24T15:09:37.570" v="2211" actId="478"/>
          <ac:picMkLst>
            <pc:docMk/>
            <pc:sldMk cId="875702039" sldId="280"/>
            <ac:picMk id="7" creationId="{DA55024B-C9F6-4477-A762-424AE6053826}"/>
          </ac:picMkLst>
        </pc:picChg>
      </pc:sldChg>
      <pc:sldChg chg="addSp delSp modSp add">
        <pc:chgData name="kolb thomas" userId="246fdfcf1567c510" providerId="LiveId" clId="{419CEDAA-9540-46EB-947F-EDD1E1D762BF}" dt="2019-09-24T15:10:45.658" v="2219" actId="14100"/>
        <pc:sldMkLst>
          <pc:docMk/>
          <pc:sldMk cId="614693792" sldId="281"/>
        </pc:sldMkLst>
        <pc:picChg chg="add mod">
          <ac:chgData name="kolb thomas" userId="246fdfcf1567c510" providerId="LiveId" clId="{419CEDAA-9540-46EB-947F-EDD1E1D762BF}" dt="2019-09-24T15:10:45.658" v="2219" actId="14100"/>
          <ac:picMkLst>
            <pc:docMk/>
            <pc:sldMk cId="614693792" sldId="281"/>
            <ac:picMk id="4" creationId="{DA4624E4-F89C-46EB-A5DB-50CC866B7987}"/>
          </ac:picMkLst>
        </pc:picChg>
        <pc:picChg chg="del mod">
          <ac:chgData name="kolb thomas" userId="246fdfcf1567c510" providerId="LiveId" clId="{419CEDAA-9540-46EB-947F-EDD1E1D762BF}" dt="2019-09-24T15:10:36.984" v="2216" actId="478"/>
          <ac:picMkLst>
            <pc:docMk/>
            <pc:sldMk cId="614693792" sldId="281"/>
            <ac:picMk id="7" creationId="{DA55024B-C9F6-4477-A762-424AE6053826}"/>
          </ac:picMkLst>
        </pc:picChg>
      </pc:sldChg>
      <pc:sldChg chg="addSp delSp modSp add">
        <pc:chgData name="kolb thomas" userId="246fdfcf1567c510" providerId="LiveId" clId="{419CEDAA-9540-46EB-947F-EDD1E1D762BF}" dt="2019-09-24T15:11:02.924" v="2223" actId="14100"/>
        <pc:sldMkLst>
          <pc:docMk/>
          <pc:sldMk cId="884783253" sldId="282"/>
        </pc:sldMkLst>
        <pc:picChg chg="add mod">
          <ac:chgData name="kolb thomas" userId="246fdfcf1567c510" providerId="LiveId" clId="{419CEDAA-9540-46EB-947F-EDD1E1D762BF}" dt="2019-09-24T15:11:02.924" v="2223" actId="14100"/>
          <ac:picMkLst>
            <pc:docMk/>
            <pc:sldMk cId="884783253" sldId="282"/>
            <ac:picMk id="4" creationId="{AC46ACD0-3FBC-4190-93A8-B62DB9D6619F}"/>
          </ac:picMkLst>
        </pc:picChg>
        <pc:picChg chg="del">
          <ac:chgData name="kolb thomas" userId="246fdfcf1567c510" providerId="LiveId" clId="{419CEDAA-9540-46EB-947F-EDD1E1D762BF}" dt="2019-09-24T15:10:55.690" v="2220" actId="478"/>
          <ac:picMkLst>
            <pc:docMk/>
            <pc:sldMk cId="884783253" sldId="282"/>
            <ac:picMk id="7" creationId="{DA55024B-C9F6-4477-A762-424AE6053826}"/>
          </ac:picMkLst>
        </pc:picChg>
      </pc:sldChg>
      <pc:sldChg chg="addSp delSp modSp add">
        <pc:chgData name="kolb thomas" userId="246fdfcf1567c510" providerId="LiveId" clId="{419CEDAA-9540-46EB-947F-EDD1E1D762BF}" dt="2019-09-24T15:11:21.399" v="2227" actId="14100"/>
        <pc:sldMkLst>
          <pc:docMk/>
          <pc:sldMk cId="2901599111" sldId="283"/>
        </pc:sldMkLst>
        <pc:picChg chg="add mod">
          <ac:chgData name="kolb thomas" userId="246fdfcf1567c510" providerId="LiveId" clId="{419CEDAA-9540-46EB-947F-EDD1E1D762BF}" dt="2019-09-24T15:11:21.399" v="2227" actId="14100"/>
          <ac:picMkLst>
            <pc:docMk/>
            <pc:sldMk cId="2901599111" sldId="283"/>
            <ac:picMk id="4" creationId="{C4F52773-5C83-4AAE-BA59-173C7035C019}"/>
          </ac:picMkLst>
        </pc:picChg>
        <pc:picChg chg="del">
          <ac:chgData name="kolb thomas" userId="246fdfcf1567c510" providerId="LiveId" clId="{419CEDAA-9540-46EB-947F-EDD1E1D762BF}" dt="2019-09-24T15:11:13.531" v="2224" actId="478"/>
          <ac:picMkLst>
            <pc:docMk/>
            <pc:sldMk cId="2901599111" sldId="283"/>
            <ac:picMk id="7" creationId="{DA55024B-C9F6-4477-A762-424AE6053826}"/>
          </ac:picMkLst>
        </pc:picChg>
      </pc:sldChg>
      <pc:sldChg chg="addSp delSp modSp add del">
        <pc:chgData name="kolb thomas" userId="246fdfcf1567c510" providerId="LiveId" clId="{419CEDAA-9540-46EB-947F-EDD1E1D762BF}" dt="2019-09-24T15:08:26.678" v="2203" actId="2696"/>
        <pc:sldMkLst>
          <pc:docMk/>
          <pc:sldMk cId="96372332" sldId="284"/>
        </pc:sldMkLst>
        <pc:picChg chg="add del mod">
          <ac:chgData name="kolb thomas" userId="246fdfcf1567c510" providerId="LiveId" clId="{419CEDAA-9540-46EB-947F-EDD1E1D762BF}" dt="2019-09-24T15:08:01.184" v="2197" actId="478"/>
          <ac:picMkLst>
            <pc:docMk/>
            <pc:sldMk cId="96372332" sldId="284"/>
            <ac:picMk id="4" creationId="{1B74ECE0-8B42-4A3E-9A9A-06145CACD330}"/>
          </ac:picMkLst>
        </pc:picChg>
        <pc:picChg chg="add del mod">
          <ac:chgData name="kolb thomas" userId="246fdfcf1567c510" providerId="LiveId" clId="{419CEDAA-9540-46EB-947F-EDD1E1D762BF}" dt="2019-09-24T15:08:17.982" v="2201" actId="478"/>
          <ac:picMkLst>
            <pc:docMk/>
            <pc:sldMk cId="96372332" sldId="284"/>
            <ac:picMk id="7" creationId="{DA55024B-C9F6-4477-A762-424AE6053826}"/>
          </ac:picMkLst>
        </pc:picChg>
      </pc:sldChg>
      <pc:sldChg chg="addSp delSp modSp add">
        <pc:chgData name="kolb thomas" userId="246fdfcf1567c510" providerId="LiveId" clId="{419CEDAA-9540-46EB-947F-EDD1E1D762BF}" dt="2019-09-24T15:09:14.534" v="2209" actId="14100"/>
        <pc:sldMkLst>
          <pc:docMk/>
          <pc:sldMk cId="1833929024" sldId="285"/>
        </pc:sldMkLst>
        <pc:picChg chg="add mod">
          <ac:chgData name="kolb thomas" userId="246fdfcf1567c510" providerId="LiveId" clId="{419CEDAA-9540-46EB-947F-EDD1E1D762BF}" dt="2019-09-24T15:09:14.534" v="2209" actId="14100"/>
          <ac:picMkLst>
            <pc:docMk/>
            <pc:sldMk cId="1833929024" sldId="285"/>
            <ac:picMk id="4" creationId="{32A507AD-F947-449D-B1A4-5D3CF2CC7E2E}"/>
          </ac:picMkLst>
        </pc:picChg>
        <pc:picChg chg="del mod">
          <ac:chgData name="kolb thomas" userId="246fdfcf1567c510" providerId="LiveId" clId="{419CEDAA-9540-46EB-947F-EDD1E1D762BF}" dt="2019-09-24T15:08:44.034" v="2206" actId="478"/>
          <ac:picMkLst>
            <pc:docMk/>
            <pc:sldMk cId="1833929024" sldId="285"/>
            <ac:picMk id="7" creationId="{DA55024B-C9F6-4477-A762-424AE6053826}"/>
          </ac:picMkLst>
        </pc:picChg>
      </pc:sldChg>
      <pc:sldChg chg="addSp delSp modSp add">
        <pc:chgData name="kolb thomas" userId="246fdfcf1567c510" providerId="LiveId" clId="{419CEDAA-9540-46EB-947F-EDD1E1D762BF}" dt="2019-09-24T15:19:47.629" v="2282" actId="14100"/>
        <pc:sldMkLst>
          <pc:docMk/>
          <pc:sldMk cId="1457399807" sldId="286"/>
        </pc:sldMkLst>
        <pc:spChg chg="del">
          <ac:chgData name="kolb thomas" userId="246fdfcf1567c510" providerId="LiveId" clId="{419CEDAA-9540-46EB-947F-EDD1E1D762BF}" dt="2019-09-24T15:19:24.851" v="2276" actId="478"/>
          <ac:spMkLst>
            <pc:docMk/>
            <pc:sldMk cId="1457399807" sldId="286"/>
            <ac:spMk id="3" creationId="{BE6F7FEC-F3BF-43B0-B687-57E2E5A2E68B}"/>
          </ac:spMkLst>
        </pc:spChg>
        <pc:spChg chg="add del mod">
          <ac:chgData name="kolb thomas" userId="246fdfcf1567c510" providerId="LiveId" clId="{419CEDAA-9540-46EB-947F-EDD1E1D762BF}" dt="2019-09-24T15:19:29.135" v="2277" actId="478"/>
          <ac:spMkLst>
            <pc:docMk/>
            <pc:sldMk cId="1457399807" sldId="286"/>
            <ac:spMk id="7" creationId="{A85E32C4-EF4A-456F-A1A9-47E66719A976}"/>
          </ac:spMkLst>
        </pc:spChg>
        <pc:picChg chg="del">
          <ac:chgData name="kolb thomas" userId="246fdfcf1567c510" providerId="LiveId" clId="{419CEDAA-9540-46EB-947F-EDD1E1D762BF}" dt="2019-09-24T15:19:30.819" v="2278" actId="478"/>
          <ac:picMkLst>
            <pc:docMk/>
            <pc:sldMk cId="1457399807" sldId="286"/>
            <ac:picMk id="4" creationId="{79721E37-1C55-4E41-A4F4-E2AB0FBB07B3}"/>
          </ac:picMkLst>
        </pc:picChg>
        <pc:picChg chg="del">
          <ac:chgData name="kolb thomas" userId="246fdfcf1567c510" providerId="LiveId" clId="{419CEDAA-9540-46EB-947F-EDD1E1D762BF}" dt="2019-09-24T15:19:32.392" v="2279" actId="478"/>
          <ac:picMkLst>
            <pc:docMk/>
            <pc:sldMk cId="1457399807" sldId="286"/>
            <ac:picMk id="5" creationId="{C52A5E0C-50FB-46B7-9506-7A61054A22D0}"/>
          </ac:picMkLst>
        </pc:picChg>
        <pc:picChg chg="add mod">
          <ac:chgData name="kolb thomas" userId="246fdfcf1567c510" providerId="LiveId" clId="{419CEDAA-9540-46EB-947F-EDD1E1D762BF}" dt="2019-09-24T15:19:47.629" v="2282" actId="14100"/>
          <ac:picMkLst>
            <pc:docMk/>
            <pc:sldMk cId="1457399807" sldId="286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0:37.028" v="2293" actId="14100"/>
        <pc:sldMkLst>
          <pc:docMk/>
          <pc:sldMk cId="3290614204" sldId="287"/>
        </pc:sldMkLst>
        <pc:picChg chg="add mod">
          <ac:chgData name="kolb thomas" userId="246fdfcf1567c510" providerId="LiveId" clId="{419CEDAA-9540-46EB-947F-EDD1E1D762BF}" dt="2019-09-24T15:20:37.028" v="2293" actId="14100"/>
          <ac:picMkLst>
            <pc:docMk/>
            <pc:sldMk cId="3290614204" sldId="287"/>
            <ac:picMk id="4" creationId="{2B123B78-7916-4470-A4F3-7F69B8DCEAE6}"/>
          </ac:picMkLst>
        </pc:picChg>
        <pc:picChg chg="del">
          <ac:chgData name="kolb thomas" userId="246fdfcf1567c510" providerId="LiveId" clId="{419CEDAA-9540-46EB-947F-EDD1E1D762BF}" dt="2019-09-24T15:20:27.636" v="2291" actId="478"/>
          <ac:picMkLst>
            <pc:docMk/>
            <pc:sldMk cId="3290614204" sldId="287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0:55.255" v="2297" actId="14100"/>
        <pc:sldMkLst>
          <pc:docMk/>
          <pc:sldMk cId="803976860" sldId="288"/>
        </pc:sldMkLst>
        <pc:picChg chg="add mod">
          <ac:chgData name="kolb thomas" userId="246fdfcf1567c510" providerId="LiveId" clId="{419CEDAA-9540-46EB-947F-EDD1E1D762BF}" dt="2019-09-24T15:20:55.255" v="2297" actId="14100"/>
          <ac:picMkLst>
            <pc:docMk/>
            <pc:sldMk cId="803976860" sldId="288"/>
            <ac:picMk id="4" creationId="{54EFCD62-58C2-48A1-BBA2-72F9EAF048A0}"/>
          </ac:picMkLst>
        </pc:picChg>
        <pc:picChg chg="del">
          <ac:chgData name="kolb thomas" userId="246fdfcf1567c510" providerId="LiveId" clId="{419CEDAA-9540-46EB-947F-EDD1E1D762BF}" dt="2019-09-24T15:20:47.534" v="2295" actId="478"/>
          <ac:picMkLst>
            <pc:docMk/>
            <pc:sldMk cId="803976860" sldId="288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1:46.308" v="2301" actId="14100"/>
        <pc:sldMkLst>
          <pc:docMk/>
          <pc:sldMk cId="3968067849" sldId="289"/>
        </pc:sldMkLst>
        <pc:picChg chg="add mod">
          <ac:chgData name="kolb thomas" userId="246fdfcf1567c510" providerId="LiveId" clId="{419CEDAA-9540-46EB-947F-EDD1E1D762BF}" dt="2019-09-24T15:21:46.308" v="2301" actId="14100"/>
          <ac:picMkLst>
            <pc:docMk/>
            <pc:sldMk cId="3968067849" sldId="289"/>
            <ac:picMk id="4" creationId="{471AD9B6-A3B6-4C89-82C3-2B078BF5A222}"/>
          </ac:picMkLst>
        </pc:picChg>
        <pc:picChg chg="del">
          <ac:chgData name="kolb thomas" userId="246fdfcf1567c510" providerId="LiveId" clId="{419CEDAA-9540-46EB-947F-EDD1E1D762BF}" dt="2019-09-24T15:21:38.119" v="2298" actId="478"/>
          <ac:picMkLst>
            <pc:docMk/>
            <pc:sldMk cId="3968067849" sldId="289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2:09.998" v="2305" actId="14100"/>
        <pc:sldMkLst>
          <pc:docMk/>
          <pc:sldMk cId="1903444044" sldId="290"/>
        </pc:sldMkLst>
        <pc:picChg chg="add mod">
          <ac:chgData name="kolb thomas" userId="246fdfcf1567c510" providerId="LiveId" clId="{419CEDAA-9540-46EB-947F-EDD1E1D762BF}" dt="2019-09-24T15:22:09.998" v="2305" actId="14100"/>
          <ac:picMkLst>
            <pc:docMk/>
            <pc:sldMk cId="1903444044" sldId="290"/>
            <ac:picMk id="4" creationId="{EE5E2C67-B865-49D0-A45D-AFE1972D0A06}"/>
          </ac:picMkLst>
        </pc:picChg>
        <pc:picChg chg="del">
          <ac:chgData name="kolb thomas" userId="246fdfcf1567c510" providerId="LiveId" clId="{419CEDAA-9540-46EB-947F-EDD1E1D762BF}" dt="2019-09-24T15:22:03.329" v="2302" actId="478"/>
          <ac:picMkLst>
            <pc:docMk/>
            <pc:sldMk cId="1903444044" sldId="290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2:34.071" v="2310" actId="14100"/>
        <pc:sldMkLst>
          <pc:docMk/>
          <pc:sldMk cId="3721909602" sldId="291"/>
        </pc:sldMkLst>
        <pc:picChg chg="add mod">
          <ac:chgData name="kolb thomas" userId="246fdfcf1567c510" providerId="LiveId" clId="{419CEDAA-9540-46EB-947F-EDD1E1D762BF}" dt="2019-09-24T15:22:34.071" v="2310" actId="14100"/>
          <ac:picMkLst>
            <pc:docMk/>
            <pc:sldMk cId="3721909602" sldId="291"/>
            <ac:picMk id="4" creationId="{E22D4AB0-6578-4437-B2A9-1AFE6C1BE025}"/>
          </ac:picMkLst>
        </pc:picChg>
        <pc:picChg chg="del">
          <ac:chgData name="kolb thomas" userId="246fdfcf1567c510" providerId="LiveId" clId="{419CEDAA-9540-46EB-947F-EDD1E1D762BF}" dt="2019-09-24T15:22:25.235" v="2306" actId="478"/>
          <ac:picMkLst>
            <pc:docMk/>
            <pc:sldMk cId="3721909602" sldId="291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3:22.537" v="2314" actId="14100"/>
        <pc:sldMkLst>
          <pc:docMk/>
          <pc:sldMk cId="2198239442" sldId="292"/>
        </pc:sldMkLst>
        <pc:picChg chg="add mod">
          <ac:chgData name="kolb thomas" userId="246fdfcf1567c510" providerId="LiveId" clId="{419CEDAA-9540-46EB-947F-EDD1E1D762BF}" dt="2019-09-24T15:23:22.537" v="2314" actId="14100"/>
          <ac:picMkLst>
            <pc:docMk/>
            <pc:sldMk cId="2198239442" sldId="292"/>
            <ac:picMk id="4" creationId="{8A3375D2-0E03-40C7-8325-04664AA465CE}"/>
          </ac:picMkLst>
        </pc:picChg>
        <pc:picChg chg="del">
          <ac:chgData name="kolb thomas" userId="246fdfcf1567c510" providerId="LiveId" clId="{419CEDAA-9540-46EB-947F-EDD1E1D762BF}" dt="2019-09-24T15:23:16.561" v="2311" actId="478"/>
          <ac:picMkLst>
            <pc:docMk/>
            <pc:sldMk cId="2198239442" sldId="292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23:35.225" v="2318" actId="14100"/>
        <pc:sldMkLst>
          <pc:docMk/>
          <pc:sldMk cId="111292371" sldId="293"/>
        </pc:sldMkLst>
        <pc:picChg chg="add mod">
          <ac:chgData name="kolb thomas" userId="246fdfcf1567c510" providerId="LiveId" clId="{419CEDAA-9540-46EB-947F-EDD1E1D762BF}" dt="2019-09-24T15:23:35.225" v="2318" actId="14100"/>
          <ac:picMkLst>
            <pc:docMk/>
            <pc:sldMk cId="111292371" sldId="293"/>
            <ac:picMk id="4" creationId="{62C9C237-1799-4A9E-AB3F-589E96E33AF8}"/>
          </ac:picMkLst>
        </pc:picChg>
        <pc:picChg chg="del">
          <ac:chgData name="kolb thomas" userId="246fdfcf1567c510" providerId="LiveId" clId="{419CEDAA-9540-46EB-947F-EDD1E1D762BF}" dt="2019-09-24T15:23:28.216" v="2315" actId="478"/>
          <ac:picMkLst>
            <pc:docMk/>
            <pc:sldMk cId="111292371" sldId="293"/>
            <ac:picMk id="9" creationId="{5A8A63F6-7DB6-4333-8911-CA489F97ABC6}"/>
          </ac:picMkLst>
        </pc:picChg>
      </pc:sldChg>
      <pc:sldChg chg="addSp delSp modSp add">
        <pc:chgData name="kolb thomas" userId="246fdfcf1567c510" providerId="LiveId" clId="{419CEDAA-9540-46EB-947F-EDD1E1D762BF}" dt="2019-09-24T15:56:39.867" v="2560" actId="478"/>
        <pc:sldMkLst>
          <pc:docMk/>
          <pc:sldMk cId="688243114" sldId="294"/>
        </pc:sldMkLst>
        <pc:picChg chg="add del mod">
          <ac:chgData name="kolb thomas" userId="246fdfcf1567c510" providerId="LiveId" clId="{419CEDAA-9540-46EB-947F-EDD1E1D762BF}" dt="2019-09-24T15:55:58.948" v="2557" actId="478"/>
          <ac:picMkLst>
            <pc:docMk/>
            <pc:sldMk cId="688243114" sldId="294"/>
            <ac:picMk id="3" creationId="{B02E17CC-0AB2-4CB4-9146-8155EE086EDB}"/>
          </ac:picMkLst>
        </pc:picChg>
        <pc:picChg chg="del">
          <ac:chgData name="kolb thomas" userId="246fdfcf1567c510" providerId="LiveId" clId="{419CEDAA-9540-46EB-947F-EDD1E1D762BF}" dt="2019-09-24T15:54:15.910" v="2544" actId="478"/>
          <ac:picMkLst>
            <pc:docMk/>
            <pc:sldMk cId="688243114" sldId="294"/>
            <ac:picMk id="4" creationId="{407B9D53-4CDB-47B4-8C5A-BB6327FF56FD}"/>
          </ac:picMkLst>
        </pc:picChg>
        <pc:picChg chg="del mod">
          <ac:chgData name="kolb thomas" userId="246fdfcf1567c510" providerId="LiveId" clId="{419CEDAA-9540-46EB-947F-EDD1E1D762BF}" dt="2019-09-24T15:54:17.064" v="2545" actId="478"/>
          <ac:picMkLst>
            <pc:docMk/>
            <pc:sldMk cId="688243114" sldId="294"/>
            <ac:picMk id="5" creationId="{65F4FDE7-9F3B-4E94-AF3E-3B660B706D19}"/>
          </ac:picMkLst>
        </pc:picChg>
        <pc:picChg chg="add del">
          <ac:chgData name="kolb thomas" userId="246fdfcf1567c510" providerId="LiveId" clId="{419CEDAA-9540-46EB-947F-EDD1E1D762BF}" dt="2019-09-24T15:56:39.867" v="2560" actId="478"/>
          <ac:picMkLst>
            <pc:docMk/>
            <pc:sldMk cId="688243114" sldId="294"/>
            <ac:picMk id="6" creationId="{33880A64-4483-4862-96AE-8B8ACBFEE90A}"/>
          </ac:picMkLst>
        </pc:picChg>
        <pc:picChg chg="add del">
          <ac:chgData name="kolb thomas" userId="246fdfcf1567c510" providerId="LiveId" clId="{419CEDAA-9540-46EB-947F-EDD1E1D762BF}" dt="2019-09-24T15:55:52.069" v="2556" actId="478"/>
          <ac:picMkLst>
            <pc:docMk/>
            <pc:sldMk cId="688243114" sldId="294"/>
            <ac:picMk id="7" creationId="{99BCC1AE-4F83-4AEF-8CF7-0FC1778C5EF2}"/>
          </ac:picMkLst>
        </pc:picChg>
        <pc:picChg chg="add mod">
          <ac:chgData name="kolb thomas" userId="246fdfcf1567c510" providerId="LiveId" clId="{419CEDAA-9540-46EB-947F-EDD1E1D762BF}" dt="2019-09-24T15:56:32.899" v="2559" actId="14826"/>
          <ac:picMkLst>
            <pc:docMk/>
            <pc:sldMk cId="688243114" sldId="294"/>
            <ac:picMk id="8" creationId="{71D2B721-3B35-4C9A-8A36-CBFB19A5DD9B}"/>
          </ac:picMkLst>
        </pc:picChg>
      </pc:sldChg>
      <pc:sldChg chg="add del">
        <pc:chgData name="kolb thomas" userId="246fdfcf1567c510" providerId="LiveId" clId="{419CEDAA-9540-46EB-947F-EDD1E1D762BF}" dt="2019-09-24T15:54:23.521" v="2550" actId="2696"/>
        <pc:sldMkLst>
          <pc:docMk/>
          <pc:sldMk cId="417679321" sldId="295"/>
        </pc:sldMkLst>
      </pc:sldChg>
      <pc:sldChg chg="add">
        <pc:chgData name="kolb thomas" userId="246fdfcf1567c510" providerId="LiveId" clId="{419CEDAA-9540-46EB-947F-EDD1E1D762BF}" dt="2019-09-24T15:58:54.551" v="2565"/>
        <pc:sldMkLst>
          <pc:docMk/>
          <pc:sldMk cId="2927898804" sldId="295"/>
        </pc:sldMkLst>
      </pc:sldChg>
      <pc:sldChg chg="add del">
        <pc:chgData name="kolb thomas" userId="246fdfcf1567c510" providerId="LiveId" clId="{419CEDAA-9540-46EB-947F-EDD1E1D762BF}" dt="2019-09-24T15:54:23.521" v="2549" actId="2696"/>
        <pc:sldMkLst>
          <pc:docMk/>
          <pc:sldMk cId="2932653831" sldId="296"/>
        </pc:sldMkLst>
      </pc:sldChg>
      <pc:sldChg chg="add del">
        <pc:chgData name="kolb thomas" userId="246fdfcf1567c510" providerId="LiveId" clId="{419CEDAA-9540-46EB-947F-EDD1E1D762BF}" dt="2019-09-24T15:54:23.519" v="2548" actId="2696"/>
        <pc:sldMkLst>
          <pc:docMk/>
          <pc:sldMk cId="858596219" sldId="297"/>
        </pc:sldMkLst>
      </pc:sldChg>
      <pc:sldChg chg="add del">
        <pc:chgData name="kolb thomas" userId="246fdfcf1567c510" providerId="LiveId" clId="{419CEDAA-9540-46EB-947F-EDD1E1D762BF}" dt="2019-09-24T15:54:23.509" v="2547" actId="2696"/>
        <pc:sldMkLst>
          <pc:docMk/>
          <pc:sldMk cId="1822509252" sldId="298"/>
        </pc:sldMkLst>
      </pc:sldChg>
      <pc:sldChg chg="add del">
        <pc:chgData name="kolb thomas" userId="246fdfcf1567c510" providerId="LiveId" clId="{419CEDAA-9540-46EB-947F-EDD1E1D762BF}" dt="2019-09-24T15:54:23.509" v="2546" actId="2696"/>
        <pc:sldMkLst>
          <pc:docMk/>
          <pc:sldMk cId="490474955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11C2F-F48F-4304-A183-42AB59C1C19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CCEFD-3EC8-48E1-A826-75EFAA54E0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Dijkstra um kürzesten Weg herauszufinden?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CEFD-3EC8-48E1-A826-75EFAA54E0F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06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Elemente = Knoten</a:t>
            </a:r>
          </a:p>
          <a:p>
            <a:r>
              <a:rPr lang="de-DE" dirty="0"/>
              <a:t>Linien dazwischen = Kanten</a:t>
            </a:r>
          </a:p>
          <a:p>
            <a:endParaRPr lang="de-DE" dirty="0"/>
          </a:p>
          <a:p>
            <a:r>
              <a:rPr lang="de-DE" dirty="0"/>
              <a:t>Gerichteter Graph</a:t>
            </a:r>
          </a:p>
          <a:p>
            <a:r>
              <a:rPr lang="de-DE" dirty="0"/>
              <a:t>Ungerichteter Graph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CEFD-3EC8-48E1-A826-75EFAA54E0F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7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Kostengünstige zusammenhängende Netzwerke -&gt; Telefonnetze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CEFD-3EC8-48E1-A826-75EFAA54E0F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8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CEFD-3EC8-48E1-A826-75EFAA54E0F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48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zu konstruierende MST ist noch leer, deshalb wird die Distanz für alle Knoten auf UNENDLICH gesetzt; außerdem hat keiner der Knoten einen Vorgänger.</a:t>
            </a:r>
          </a:p>
          <a:p>
            <a:r>
              <a:rPr lang="de-DE" dirty="0"/>
              <a:t>Der Startknoten wird als Wurzel des Spannbaums gesetzt und in die Warteschlange eingefügt. Die Distanz der Wurzel ist 0 und als Vorgänger wird sie selbst eingetragen.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CEFD-3EC8-48E1-A826-75EFAA54E0F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41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CEFD-3EC8-48E1-A826-75EFAA54E0F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0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6511-B921-4CD0-AA11-7E1FF2644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A21AA1-BABF-4581-9FF7-A4FB6B262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D7D48E-764F-43C4-B889-0BD3C575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7E1E8-520A-4F32-B250-8C82D706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42B3C0-8860-4B39-A7EA-FBDC0CC5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F103EE-6B2A-467C-8FB6-1E1503D94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75" y="5843017"/>
            <a:ext cx="3318369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8DE7C-233D-43C5-ADF9-F5CFB14A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62C652-1745-4ED2-9A4D-2809AD637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07EFF1-3AA9-46BC-8FCA-C10E92C5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6ADF98-28FF-49E5-B215-C0561248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2768E8-29E4-4F19-9682-47FAF4FB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28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492929-35F3-4E87-A391-CCFADE142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B09E6A-9D8B-45F8-882F-2C67B334E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87EAB8-1B77-4D37-A85E-8E2AD5B9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F48295-F312-4E24-B700-651FF113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C8916B-4FDB-4573-8B14-FC23B1B4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93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BD2C7-8FBF-4B7C-91C0-667A7B56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71953-C96C-4514-B055-82471047B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A71D7-E1D0-4C4A-B756-5544373C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725AAD-165F-4B3D-8D07-CAC1374E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73AADE-543E-4BA7-8B07-D28F4407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DFD3CEA-ACE0-4395-B914-30714F300E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75" y="5843017"/>
            <a:ext cx="3318369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4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6833E-A9C7-4F8B-AA0D-33AA6350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CFAEE6-7DB7-47C2-A941-A6C3BF874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F7BBC-5121-470B-ACE1-388760ED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00830F-AC5A-4AAA-835D-B1673B43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244CC-9C17-4610-B53B-1EE0A50B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71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8F6F9-DF19-4F0D-86C4-D7FDA4B8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6CDD52-7A9C-42DC-8326-A0420EC54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B3F187-E5DD-494D-80D7-A6858DBCE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FD10EE-4428-4ED0-B0E7-4C5D1F0C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95A1C3-9028-4939-AEF2-2CD31A1E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94AA64-3F10-418D-BD43-D0D2EBEB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87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1D4EF-400B-4809-9E54-A50C7F07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A76985-B7DD-4D54-B8B9-FE70911B9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8432D0-5803-4A0E-B900-996106A4F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3CF1E2-4B4B-4436-BDEC-A32191385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E91537-4677-4BAF-B535-F395DE55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87A65B-7AD1-42DA-B86A-D012273B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400000B-C78C-4CA9-8D74-F1358FDC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B6D93C-7D19-4094-B04E-2876B968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74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92972-406D-4B75-9AD3-6A01A95D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280D-AB0E-4F45-B762-C3F3FF73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E197B9-7150-4B51-8689-D710D95AD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16A12-E3B4-4A84-8A6C-50BA4A73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79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3350D1-8844-4097-963A-FBE63134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EA1327-5C0C-47EC-9A05-7EA93FD7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BC1A12-1D8B-4A13-B01D-AD2304CC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0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09A3E-3C75-4817-89C4-B4832480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4E668C-EA4F-4FB0-AB22-3155CF4E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8F91B5-0CA5-4953-85C3-CCE8C49C0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22345-E700-4D34-9394-8990BB47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E09320-2F46-4F5D-B126-E379EAF4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672B81-F818-4E06-8BAD-EE3FDE0F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62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87B1F-1EFA-4232-9208-A4526FB3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E3A3EB-8A9F-4B9F-853C-7FA190E32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640457-B691-4222-A614-337C22B7E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BDDEA6-AC5C-4840-AA54-10473E36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C8A49-C7D2-478D-8018-621A7F52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A1A20A-4B5E-4200-BAFF-4FA2EE06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99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0BFE52-450F-4095-B1BD-B93D4BA0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AEDC3D-493F-4898-94D0-53897B5D4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EB986-5E99-4FC4-A0CD-DAAC50D48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E040-6359-4A6C-9B3A-DA9D7DBB6765}" type="datetimeFigureOut">
              <a:rPr lang="de-DE" smtClean="0"/>
              <a:t>25.09.2019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7386C0-4C64-4347-8EC4-AA15A625C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E8D83-521C-4FDF-9996-D13E3C67B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D05CD-7C42-4408-A5F0-9EBBCEB1FF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58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n7jGXU" TargetMode="External"/><Relationship Id="rId2" Type="http://schemas.openxmlformats.org/officeDocument/2006/relationships/hyperlink" Target="https://bit.ly/2kzNb3Z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C161E-F09C-45F0-BBBC-E026FCD6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Greedy</a:t>
            </a:r>
            <a:r>
              <a:rPr lang="de-DE" dirty="0"/>
              <a:t> Algorithmen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F201483-254B-4824-BE63-CDF76429C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Thomas Kolb, Paul </a:t>
            </a:r>
            <a:r>
              <a:rPr lang="de-DE" dirty="0" err="1"/>
              <a:t>Hagspiel</a:t>
            </a:r>
            <a:endParaRPr lang="de-DE" dirty="0"/>
          </a:p>
          <a:p>
            <a:endParaRPr lang="de-DE" dirty="0"/>
          </a:p>
          <a:p>
            <a:r>
              <a:rPr lang="de-DE" dirty="0"/>
              <a:t>Vorbereitungsworkshop zur Informatik Olympiade 2020</a:t>
            </a:r>
          </a:p>
        </p:txBody>
      </p:sp>
    </p:spTree>
    <p:extLst>
      <p:ext uri="{BB962C8B-B14F-4D97-AF65-F5344CB8AC3E}">
        <p14:creationId xmlns:p14="http://schemas.microsoft.com/office/powerpoint/2010/main" val="292105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50871-C576-44A6-8E2C-E3255C3D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Algorithmus zur exakten Lösung des MST-Problems, welches dem </a:t>
            </a:r>
            <a:r>
              <a:rPr lang="de-DE" dirty="0" err="1"/>
              <a:t>Greedy</a:t>
            </a:r>
            <a:r>
              <a:rPr lang="de-DE" dirty="0"/>
              <a:t>-Prinzip folgt.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672BFC7-A2FB-4EE5-BABA-E196C38C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5709"/>
            <a:ext cx="10042236" cy="31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4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55024B-C9F6-4477-A762-424AE605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14818" cy="45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55024B-C9F6-4477-A762-424AE605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226" y="1690688"/>
            <a:ext cx="5406766" cy="45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507AD-F947-449D-B1A4-5D3CF2CC7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F689B9-CF4D-43A2-8218-303A4E169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2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4624E4-F89C-46EB-A5DB-50CC866B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46ACD0-3FBC-4190-93A8-B62DB9D66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D3947-8236-4BBD-88B7-94BAF2FF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Kruskal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F52773-5C83-4AAE-BA59-173C7035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9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6F7FEC-F3BF-43B0-B687-57E2E5A2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weiterer Algorithmus zur exakten Lösung des MST-Problems, welcher dem </a:t>
            </a:r>
            <a:r>
              <a:rPr lang="de-DE" dirty="0" err="1"/>
              <a:t>Greedy</a:t>
            </a:r>
            <a:r>
              <a:rPr lang="de-DE" dirty="0"/>
              <a:t>-Prinzip folgt.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721E37-1C55-4E41-A4F4-E2AB0FBB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0523"/>
            <a:ext cx="5044511" cy="17875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2A5E0C-50FB-46B7-9506-7A61054A2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845" y="2342680"/>
            <a:ext cx="5334955" cy="31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4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8A63F6-7DB6-4333-8911-CA489F97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9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8975D-5F6A-4EA1-BBE5-8512BDD4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 Algorithmen?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FD7BDA-7D53-4F03-8545-70421F3E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9866"/>
            <a:ext cx="7096559" cy="50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123B78-7916-4470-A4F3-7F69B8DC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1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EFCD62-58C2-48A1-BBA2-72F9EAF0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1AD9B6-A3B6-4C89-82C3-2B078BF5A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6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5E2C67-B865-49D0-A45D-AFE1972D0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2D4AB0-6578-4437-B2A9-1AFE6C1B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09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3375D2-0E03-40C7-8325-04664AA4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47752-5274-41FC-8961-B97A24D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C9C237-1799-4A9E-AB3F-589E96E3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07200" cy="4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2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06CCF-CD84-48A1-B80B-73553E54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Dijkstra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94798-A482-404A-992B-7DA9BB97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Algorithmus zur Suche nach dem kürzesten Pfad in einem gewichteten Graphen.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/>
              <a:t>Weise allen Knoten die beiden Eigenschaften „Distanz“ und „Vorgänger“ zu. Initialisiere die Distanz im Startknoten mit 0 und in allen anderen Knoten mit ∞.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/>
              <a:t>Solange es noch unbesuchte Knoten gibt, wähle darunter denjenigen mit minimaler Distanz aus und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600" dirty="0"/>
              <a:t>Speichere, dass dieser Knoten schon besucht wurde.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600" dirty="0"/>
              <a:t>Berechne für alle noch unbesuchten Nachbarknoten die Summe des jeweiligen Kantengewichtes und der Distanz im aktuellen Knoten.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600" dirty="0"/>
              <a:t>Ist dieser Wert für einen Knoten kleiner als die dort gespeicherte Distanz, aktualisiere sie und setze den aktuellen Knoten als Vorgänger. </a:t>
            </a:r>
          </a:p>
          <a:p>
            <a:pPr marL="971550" lvl="1" indent="-51435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AutoShape 2" descr="\infty ">
            <a:extLst>
              <a:ext uri="{FF2B5EF4-FFF2-40B4-BE49-F238E27FC236}">
                <a16:creationId xmlns:a16="http://schemas.microsoft.com/office/drawing/2014/main" id="{9FCB61E8-E92A-494A-B7BD-6B40B76980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73400" y="-830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22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8AA1D-2176-480D-8F30-A9346958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Dijkstra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B9D53-4CDB-47B4-8C5A-BB6327FF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197" y="3429000"/>
            <a:ext cx="3635803" cy="24196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9AD7C10-CCC8-4DC4-A4DC-25FF950CA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3809"/>
            <a:ext cx="7533111" cy="48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8AA1D-2176-480D-8F30-A9346958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Dijkstra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2B721-3B35-4C9A-8A36-CBFB19A5D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65" y="1313809"/>
            <a:ext cx="7525180" cy="48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49DE2-D7F9-49EC-B397-0CBF9219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Algorithmus?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B6A2E-BECC-466F-A4E5-FD105BA4C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Nach Brockhaus ist ein Algorithmus ein Rechenverfahren, das in genau festgelegten Schritten vorgeht.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7AF96-08A0-429C-8543-9669D812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36" y="2873085"/>
            <a:ext cx="7052128" cy="22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54155-71E5-4F0A-B6E9-0C672089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Praxisteil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3B8503-9C63-4AF2-A8BC-40718B57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Aufgabe 1</a:t>
            </a:r>
          </a:p>
          <a:p>
            <a:r>
              <a:rPr lang="de-DE" dirty="0" err="1"/>
              <a:t>Adjazenzliste</a:t>
            </a:r>
            <a:r>
              <a:rPr lang="de-DE" dirty="0"/>
              <a:t> aus Grafik erstellen</a:t>
            </a:r>
          </a:p>
          <a:p>
            <a:r>
              <a:rPr lang="de-DE" dirty="0"/>
              <a:t>Liste einprogrammieren</a:t>
            </a:r>
          </a:p>
          <a:p>
            <a:pPr marL="0" indent="0">
              <a:buNone/>
            </a:pPr>
            <a:r>
              <a:rPr lang="de-DE" b="1" dirty="0"/>
              <a:t>Aufgabe 2</a:t>
            </a:r>
          </a:p>
          <a:p>
            <a:r>
              <a:rPr lang="de-DE" dirty="0"/>
              <a:t>Konsolenanwendung, Knoten hinzufügen via Eingabe über das CLI</a:t>
            </a:r>
          </a:p>
          <a:p>
            <a:r>
              <a:rPr lang="de-DE" dirty="0"/>
              <a:t>Graph in CLI ausgeben</a:t>
            </a:r>
          </a:p>
          <a:p>
            <a:r>
              <a:rPr lang="de-DE" dirty="0"/>
              <a:t>Entfernen eingetragener Knoten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5728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54155-71E5-4F0A-B6E9-0C672089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Praxisteil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3B8503-9C63-4AF2-A8BC-40718B57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Link zum GitHub Repository: </a:t>
            </a:r>
            <a:r>
              <a:rPr lang="de-DE" dirty="0">
                <a:hlinkClick r:id="rId2"/>
              </a:rPr>
              <a:t>https://bit.ly/2kzNb3Z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Link zur Übungsangabe: </a:t>
            </a:r>
            <a:r>
              <a:rPr lang="de-DE" dirty="0">
                <a:hlinkClick r:id="rId3"/>
              </a:rPr>
              <a:t>https://bit.ly/2n7jGXU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898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2416C-4474-492E-977C-839D74E9F5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8" y="1825625"/>
            <a:ext cx="9677401" cy="1943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 Fragen könnt ihr mir gerne schreiben!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thomas@winf.at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A34BC6F-4BF2-4C4B-9477-85902672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87624"/>
            <a:ext cx="6338943" cy="136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CAAE68-0235-4FA4-BE83-73AD4464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42768"/>
            <a:ext cx="6338943" cy="20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7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49DE2-D7F9-49EC-B397-0CBF9219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von Algorithmen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B6A2E-BECC-466F-A4E5-FD105BA4C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Speicherplatz</a:t>
            </a:r>
          </a:p>
          <a:p>
            <a:r>
              <a:rPr lang="de-DE" dirty="0"/>
              <a:t>Laufzeit</a:t>
            </a:r>
          </a:p>
          <a:p>
            <a:r>
              <a:rPr lang="de-DE" dirty="0"/>
              <a:t>Charakterisierende Parameter (Vergleichsoperationen, Datensätze)</a:t>
            </a:r>
          </a:p>
        </p:txBody>
      </p:sp>
    </p:spTree>
    <p:extLst>
      <p:ext uri="{BB962C8B-B14F-4D97-AF65-F5344CB8AC3E}">
        <p14:creationId xmlns:p14="http://schemas.microsoft.com/office/powerpoint/2010/main" val="333726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49DE2-D7F9-49EC-B397-0CBF9219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von Algorithmen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B6A2E-BECC-466F-A4E5-FD105BA4C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„Best-Case“</a:t>
            </a:r>
          </a:p>
          <a:p>
            <a:r>
              <a:rPr lang="de-DE" dirty="0"/>
              <a:t>„</a:t>
            </a:r>
            <a:r>
              <a:rPr lang="de-DE" dirty="0" err="1"/>
              <a:t>Worst</a:t>
            </a:r>
            <a:r>
              <a:rPr lang="de-DE" dirty="0"/>
              <a:t>-Case“</a:t>
            </a:r>
          </a:p>
          <a:p>
            <a:r>
              <a:rPr lang="de-DE" dirty="0"/>
              <a:t>„Average-Case“</a:t>
            </a:r>
          </a:p>
          <a:p>
            <a:endParaRPr lang="de-DE" dirty="0"/>
          </a:p>
          <a:p>
            <a:r>
              <a:rPr lang="el-GR" dirty="0"/>
              <a:t>Θ</a:t>
            </a:r>
            <a:r>
              <a:rPr lang="de-DE" dirty="0"/>
              <a:t> – Theta: „genaue“ - Wachstumsrate</a:t>
            </a:r>
          </a:p>
          <a:p>
            <a:r>
              <a:rPr lang="el-GR" dirty="0"/>
              <a:t>Ω</a:t>
            </a:r>
            <a:r>
              <a:rPr lang="de-DE" dirty="0"/>
              <a:t> – Omega: untere Schranke</a:t>
            </a:r>
          </a:p>
          <a:p>
            <a:r>
              <a:rPr lang="de-DE" dirty="0"/>
              <a:t>O – Groß O: obere Schranke</a:t>
            </a:r>
          </a:p>
          <a:p>
            <a:endParaRPr lang="el-GR" dirty="0"/>
          </a:p>
          <a:p>
            <a:endParaRPr lang="el-GR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43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49DE2-D7F9-49EC-B397-0CBF9219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Graph?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852036D-897F-4F57-BCC8-E31A93248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05"/>
          <a:stretch/>
        </p:blipFill>
        <p:spPr>
          <a:xfrm>
            <a:off x="3593746" y="1727200"/>
            <a:ext cx="5004508" cy="44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1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49DE2-D7F9-49EC-B397-0CBF9219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einen Graphen beschreiben?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B6A2E-BECC-466F-A4E5-FD105BA4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Adjazenzmatrix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F517FF-48A8-43BA-8344-654C90B27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7" y="2354046"/>
            <a:ext cx="1674382" cy="2149907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4A3A079-5EC0-4667-829C-082E7851DF9E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Adjazenzliste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7A5256-A09C-4958-9504-E8B92243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431" y="2443017"/>
            <a:ext cx="2856743" cy="20609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2E21D9-EC04-4EB2-8836-6C8723142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27" y="2354046"/>
            <a:ext cx="2149907" cy="214990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43CCFF-FDE7-4769-80AC-C9FCB46E4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9864" y="2354045"/>
            <a:ext cx="2784518" cy="21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A1C43-6F43-4A96-A44B-6BB2FD14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 überhaupt (</a:t>
            </a:r>
            <a:r>
              <a:rPr lang="de-DE" dirty="0" err="1"/>
              <a:t>Greedy</a:t>
            </a:r>
            <a:r>
              <a:rPr lang="de-DE" dirty="0"/>
              <a:t>)Algorithmen?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9151D9-A579-447D-9A4E-B9EFC6B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Exakte oder approximative Lösung von Optimierungsaufgaben</a:t>
            </a:r>
          </a:p>
          <a:p>
            <a:r>
              <a:rPr lang="de-DE" dirty="0"/>
              <a:t>Iterative Vorgehensweise</a:t>
            </a:r>
          </a:p>
          <a:p>
            <a:r>
              <a:rPr lang="de-DE" dirty="0"/>
              <a:t>Effizient aber meist keine optimale Lösung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Drei Beispiele:</a:t>
            </a:r>
          </a:p>
          <a:p>
            <a:r>
              <a:rPr lang="de-DE" dirty="0"/>
              <a:t>Kruskal</a:t>
            </a:r>
          </a:p>
          <a:p>
            <a:r>
              <a:rPr lang="de-DE" dirty="0"/>
              <a:t>Prim</a:t>
            </a:r>
          </a:p>
          <a:p>
            <a:r>
              <a:rPr lang="de-DE" dirty="0"/>
              <a:t>Dijkstra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017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A1C43-6F43-4A96-A44B-6BB2FD14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Minimale aufspannende Bäume (MST)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925AC8-2564-48EB-ADAD-595E0E5AD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55176" cy="448201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EB89CFB-A483-47C1-97C6-70093183205F}"/>
              </a:ext>
            </a:extLst>
          </p:cNvPr>
          <p:cNvSpPr txBox="1">
            <a:spLocks/>
          </p:cNvSpPr>
          <p:nvPr/>
        </p:nvSpPr>
        <p:spPr>
          <a:xfrm>
            <a:off x="6511636" y="1825625"/>
            <a:ext cx="4842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Wie?</a:t>
            </a:r>
          </a:p>
          <a:p>
            <a:r>
              <a:rPr lang="de-DE" dirty="0"/>
              <a:t>Algorithmus von Kruskal</a:t>
            </a:r>
          </a:p>
          <a:p>
            <a:r>
              <a:rPr lang="de-DE" dirty="0"/>
              <a:t>Algorithmus von PRIM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Wofür?</a:t>
            </a:r>
          </a:p>
          <a:p>
            <a:r>
              <a:rPr lang="de-DE" dirty="0"/>
              <a:t>Telefonnetze</a:t>
            </a:r>
          </a:p>
          <a:p>
            <a:r>
              <a:rPr lang="de-DE" dirty="0"/>
              <a:t>Elektrische Netze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5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Breitbild</PresentationFormat>
  <Paragraphs>109</Paragraphs>
  <Slides>32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</vt:lpstr>
      <vt:lpstr>Greedy Algorithmen</vt:lpstr>
      <vt:lpstr>Wieso Algorithmen?</vt:lpstr>
      <vt:lpstr>Was ist ein Algorithmus?</vt:lpstr>
      <vt:lpstr>Analyse von Algorithmen (1)</vt:lpstr>
      <vt:lpstr>Analyse von Algorithmen (2)</vt:lpstr>
      <vt:lpstr>Was ist ein Graph?</vt:lpstr>
      <vt:lpstr>Wie einen Graphen beschreiben?</vt:lpstr>
      <vt:lpstr>Wieso überhaupt (Greedy)Algorithmen?</vt:lpstr>
      <vt:lpstr>Minimale aufspannende Bäume (MST)</vt:lpstr>
      <vt:lpstr>Kruskal</vt:lpstr>
      <vt:lpstr>Kruskal</vt:lpstr>
      <vt:lpstr>Kruskal</vt:lpstr>
      <vt:lpstr>Kruskal</vt:lpstr>
      <vt:lpstr>Kruskal</vt:lpstr>
      <vt:lpstr>Kruskal</vt:lpstr>
      <vt:lpstr>Kruskal</vt:lpstr>
      <vt:lpstr>Kruskal</vt:lpstr>
      <vt:lpstr>Prim</vt:lpstr>
      <vt:lpstr>Prim</vt:lpstr>
      <vt:lpstr>Prim</vt:lpstr>
      <vt:lpstr>Prim</vt:lpstr>
      <vt:lpstr>Prim</vt:lpstr>
      <vt:lpstr>Prim</vt:lpstr>
      <vt:lpstr>Prim</vt:lpstr>
      <vt:lpstr>Prim</vt:lpstr>
      <vt:lpstr>Prim</vt:lpstr>
      <vt:lpstr>Dijkstra</vt:lpstr>
      <vt:lpstr>Dijkstra</vt:lpstr>
      <vt:lpstr>Dijkstra</vt:lpstr>
      <vt:lpstr>Praxisteil</vt:lpstr>
      <vt:lpstr>Praxisteil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Algorithmen</dc:title>
  <dc:creator>kolb thomas</dc:creator>
  <cp:lastModifiedBy>kolb thomas</cp:lastModifiedBy>
  <cp:revision>3</cp:revision>
  <dcterms:created xsi:type="dcterms:W3CDTF">2019-09-13T12:17:25Z</dcterms:created>
  <dcterms:modified xsi:type="dcterms:W3CDTF">2019-09-25T16:15:53Z</dcterms:modified>
</cp:coreProperties>
</file>